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9" r:id="rId1"/>
    <p:sldMasterId id="2147483695" r:id="rId2"/>
    <p:sldMasterId id="2147483744" r:id="rId3"/>
    <p:sldMasterId id="2147483768" r:id="rId4"/>
  </p:sldMasterIdLst>
  <p:notesMasterIdLst>
    <p:notesMasterId r:id="rId29"/>
  </p:notesMasterIdLst>
  <p:sldIdLst>
    <p:sldId id="256" r:id="rId5"/>
    <p:sldId id="261" r:id="rId6"/>
    <p:sldId id="260" r:id="rId7"/>
    <p:sldId id="259" r:id="rId8"/>
    <p:sldId id="258" r:id="rId9"/>
    <p:sldId id="257" r:id="rId10"/>
    <p:sldId id="267" r:id="rId11"/>
    <p:sldId id="266" r:id="rId12"/>
    <p:sldId id="265" r:id="rId13"/>
    <p:sldId id="264" r:id="rId14"/>
    <p:sldId id="263" r:id="rId15"/>
    <p:sldId id="262" r:id="rId16"/>
    <p:sldId id="278" r:id="rId17"/>
    <p:sldId id="277" r:id="rId18"/>
    <p:sldId id="276" r:id="rId19"/>
    <p:sldId id="275" r:id="rId20"/>
    <p:sldId id="274" r:id="rId21"/>
    <p:sldId id="273" r:id="rId22"/>
    <p:sldId id="272" r:id="rId23"/>
    <p:sldId id="271" r:id="rId24"/>
    <p:sldId id="270" r:id="rId25"/>
    <p:sldId id="269" r:id="rId26"/>
    <p:sldId id="268" r:id="rId27"/>
    <p:sldId id="279" r:id="rId28"/>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26C864-0EDC-14D5-131B-39F3B06FE1A6}" v="22" dt="2023-01-31T08:41:22.537"/>
    <p1510:client id="{8AFDAE60-07C4-90A4-9003-6FA25B607091}" v="5" dt="2023-01-31T08:39:40.380"/>
    <p1510:client id="{9D61488D-361B-490C-80DD-6C2E50AD1DB6}" v="10" dt="2023-01-31T08:38:34.5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10.jpe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D33556-FB5F-4BAA-9020-6FB319AFB0BE}" type="datetimeFigureOut">
              <a:t>31/01/2023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E13266-5C88-408D-B9C5-11AAA1D2188C}" type="slidenum">
              <a:t>‹#›</a:t>
            </a:fld>
            <a:endParaRPr lang="en-GB"/>
          </a:p>
        </p:txBody>
      </p:sp>
    </p:spTree>
    <p:extLst>
      <p:ext uri="{BB962C8B-B14F-4D97-AF65-F5344CB8AC3E}">
        <p14:creationId xmlns:p14="http://schemas.microsoft.com/office/powerpoint/2010/main" val="4218397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9">
            <a:extLst>
              <a:ext uri="{FF2B5EF4-FFF2-40B4-BE49-F238E27FC236}">
                <a16:creationId xmlns:a16="http://schemas.microsoft.com/office/drawing/2014/main" id="{D535886D-D3C8-CDBA-A53E-6901FF19F3DB}"/>
              </a:ext>
            </a:extLst>
          </p:cNvPr>
          <p:cNvSpPr>
            <a:spLocks noGrp="1" noChangeArrowheads="1"/>
          </p:cNvSpPr>
          <p:nvPr>
            <p:ph type="sldNum"/>
          </p:nvPr>
        </p:nvSpPr>
        <p:spPr>
          <a:ln/>
        </p:spPr>
        <p:txBody>
          <a:bodyPr/>
          <a:lstStyle/>
          <a:p>
            <a:fld id="{DA8C982A-2F23-43A5-9C1D-4FEC68AEA639}" type="slidenum">
              <a:rPr lang="en-US" altLang="en-US"/>
              <a:pPr/>
              <a:t>7</a:t>
            </a:fld>
            <a:endParaRPr lang="en-US" altLang="en-US"/>
          </a:p>
        </p:txBody>
      </p:sp>
      <p:sp>
        <p:nvSpPr>
          <p:cNvPr id="55297" name="Rectangle 1">
            <a:extLst>
              <a:ext uri="{FF2B5EF4-FFF2-40B4-BE49-F238E27FC236}">
                <a16:creationId xmlns:a16="http://schemas.microsoft.com/office/drawing/2014/main" id="{4C1C072D-0737-3131-492A-88515BE52555}"/>
              </a:ext>
            </a:extLst>
          </p:cNvPr>
          <p:cNvSpPr txBox="1">
            <a:spLocks noGrp="1" noRot="1" noChangeAspect="1" noChangeArrowheads="1"/>
          </p:cNvSpPr>
          <p:nvPr>
            <p:ph type="sldImg"/>
          </p:nvPr>
        </p:nvSpPr>
        <p:spPr bwMode="auto">
          <a:xfrm>
            <a:off x="219075" y="803275"/>
            <a:ext cx="7121525" cy="400685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5298" name="Rectangle 2">
            <a:extLst>
              <a:ext uri="{FF2B5EF4-FFF2-40B4-BE49-F238E27FC236}">
                <a16:creationId xmlns:a16="http://schemas.microsoft.com/office/drawing/2014/main" id="{4D821962-CEA8-42A5-65A5-D2F37187C9CC}"/>
              </a:ext>
            </a:extLst>
          </p:cNvPr>
          <p:cNvSpPr txBox="1">
            <a:spLocks noGrp="1" noChangeArrowheads="1"/>
          </p:cNvSpPr>
          <p:nvPr>
            <p:ph type="body" idx="1"/>
          </p:nvPr>
        </p:nvSpPr>
        <p:spPr bwMode="auto">
          <a:xfrm>
            <a:off x="755650" y="5076825"/>
            <a:ext cx="6046788" cy="4810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9">
            <a:extLst>
              <a:ext uri="{FF2B5EF4-FFF2-40B4-BE49-F238E27FC236}">
                <a16:creationId xmlns:a16="http://schemas.microsoft.com/office/drawing/2014/main" id="{E7805784-CA2E-6312-13A0-A4F560CD63BF}"/>
              </a:ext>
            </a:extLst>
          </p:cNvPr>
          <p:cNvSpPr>
            <a:spLocks noGrp="1" noChangeArrowheads="1"/>
          </p:cNvSpPr>
          <p:nvPr>
            <p:ph type="sldNum"/>
          </p:nvPr>
        </p:nvSpPr>
        <p:spPr>
          <a:ln/>
        </p:spPr>
        <p:txBody>
          <a:bodyPr/>
          <a:lstStyle/>
          <a:p>
            <a:fld id="{EC2A85E8-64B5-4F63-89E7-6CAF7E5DB30E}" type="slidenum">
              <a:rPr lang="en-US" altLang="en-US"/>
              <a:pPr/>
              <a:t>7</a:t>
            </a:fld>
            <a:endParaRPr lang="en-US" altLang="en-US"/>
          </a:p>
        </p:txBody>
      </p:sp>
      <p:sp>
        <p:nvSpPr>
          <p:cNvPr id="56321" name="Rectangle 1">
            <a:extLst>
              <a:ext uri="{FF2B5EF4-FFF2-40B4-BE49-F238E27FC236}">
                <a16:creationId xmlns:a16="http://schemas.microsoft.com/office/drawing/2014/main" id="{37FB9FAD-C74A-3E8D-83A6-EC14245C5B93}"/>
              </a:ext>
            </a:extLst>
          </p:cNvPr>
          <p:cNvSpPr txBox="1">
            <a:spLocks noGrp="1" noRot="1" noChangeAspect="1" noChangeArrowheads="1"/>
          </p:cNvSpPr>
          <p:nvPr>
            <p:ph type="sldImg"/>
          </p:nvPr>
        </p:nvSpPr>
        <p:spPr bwMode="auto">
          <a:xfrm>
            <a:off x="219075" y="803275"/>
            <a:ext cx="7123113" cy="400685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6322" name="Rectangle 2">
            <a:extLst>
              <a:ext uri="{FF2B5EF4-FFF2-40B4-BE49-F238E27FC236}">
                <a16:creationId xmlns:a16="http://schemas.microsoft.com/office/drawing/2014/main" id="{87F64FD6-60D8-A53E-2E71-7E8183A31D30}"/>
              </a:ext>
            </a:extLst>
          </p:cNvPr>
          <p:cNvSpPr txBox="1">
            <a:spLocks noGrp="1" noChangeArrowheads="1"/>
          </p:cNvSpPr>
          <p:nvPr>
            <p:ph type="body" idx="1"/>
          </p:nvPr>
        </p:nvSpPr>
        <p:spPr bwMode="auto">
          <a:xfrm>
            <a:off x="755650" y="5076825"/>
            <a:ext cx="6046788" cy="4810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we have the external call transfer is executed within the loop body so if the attacker can make themselves a target for this external call they can actually force this loop to run out of gases and kill just by increasing the gas cost of the code executed on the target side of the external code transfer for the related work on detecting gas-related vulnerabilities.</a:t>
            </a:r>
          </a:p>
        </p:txBody>
      </p:sp>
      <p:sp>
        <p:nvSpPr>
          <p:cNvPr id="4" name="Slide Number Placeholder 3"/>
          <p:cNvSpPr>
            <a:spLocks noGrp="1"/>
          </p:cNvSpPr>
          <p:nvPr>
            <p:ph type="sldNum" sz="quarter" idx="5"/>
          </p:nvPr>
        </p:nvSpPr>
        <p:spPr/>
        <p:txBody>
          <a:bodyPr/>
          <a:lstStyle/>
          <a:p>
            <a:fld id="{13C46D72-3B83-4D25-B9C0-B220E66523CC}" type="slidenum">
              <a:rPr lang="en-GB"/>
              <a:t>13</a:t>
            </a:fld>
            <a:endParaRPr lang="en-GB"/>
          </a:p>
        </p:txBody>
      </p:sp>
    </p:spTree>
    <p:extLst>
      <p:ext uri="{BB962C8B-B14F-4D97-AF65-F5344CB8AC3E}">
        <p14:creationId xmlns:p14="http://schemas.microsoft.com/office/powerpoint/2010/main" val="863678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motivating example to demonstrate our approach. The smart contract is adapted from the </a:t>
            </a:r>
            <a:r>
              <a:rPr lang="en-US" dirty="0" err="1"/>
              <a:t>CreditDAO</a:t>
            </a:r>
            <a:r>
              <a:rPr lang="en-US" dirty="0"/>
              <a:t> contract from </a:t>
            </a:r>
            <a:r>
              <a:rPr lang="en-US" dirty="0" err="1"/>
              <a:t>Etherscan</a:t>
            </a:r>
            <a:r>
              <a:rPr lang="en-US" dirty="0"/>
              <a:t>, where functions are simplified, variables are renamed, and the code is pretty printed for better readability.</a:t>
            </a:r>
          </a:p>
          <a:p>
            <a:endParaRPr lang="en-US" dirty="0">
              <a:cs typeface="Calibri"/>
            </a:endParaRPr>
          </a:p>
          <a:p>
            <a:r>
              <a:rPr lang="en-US" dirty="0"/>
              <a:t>Motivated by this problem, there has been recent interest in optimization techniques for reducing the gas usage of smart contracts, including bytecode </a:t>
            </a:r>
            <a:r>
              <a:rPr lang="en-US" dirty="0" err="1"/>
              <a:t>superoptimization</a:t>
            </a:r>
            <a:r>
              <a:rPr lang="en-US" dirty="0"/>
              <a:t>  and anti-pattern detection . However, reducing the gas usage of some contracts actually requires making significant changes to the underlying data layout, a problem that is not addressed by any prior work. To gain some intuition about optimizations related to data layout, consider the two implementations of the </a:t>
            </a:r>
            <a:r>
              <a:rPr lang="en-US" dirty="0" err="1"/>
              <a:t>CreditDAO</a:t>
            </a:r>
            <a:r>
              <a:rPr lang="en-US" dirty="0"/>
              <a:t> contract in Figure 1. Here, the contract on the left uses a struct called Election that contains information relevant to an election, such as candidates and their votes. On the other hand, the contract on the right implements the same functionality using different structs. By refactoring the data types in this manner and changing the implementation accordingly, the gas usage of the </a:t>
            </a:r>
            <a:r>
              <a:rPr lang="en-US" dirty="0" err="1"/>
              <a:t>CreditDAO</a:t>
            </a:r>
            <a:r>
              <a:rPr lang="en-US" dirty="0"/>
              <a:t> contract can be reduced by approximately 30%. However, in order to obtain such gas savings, developers need to experiment with different layouts, which requires not only changing the data structures but also re-implementing significant parts of the contract code.</a:t>
            </a:r>
            <a:endParaRPr lang="en-US" dirty="0">
              <a:cs typeface="Calibri"/>
            </a:endParaRPr>
          </a:p>
        </p:txBody>
      </p:sp>
      <p:sp>
        <p:nvSpPr>
          <p:cNvPr id="4" name="Slide Number Placeholder 3"/>
          <p:cNvSpPr>
            <a:spLocks noGrp="1"/>
          </p:cNvSpPr>
          <p:nvPr>
            <p:ph type="sldNum" sz="quarter" idx="5"/>
          </p:nvPr>
        </p:nvSpPr>
        <p:spPr/>
        <p:txBody>
          <a:bodyPr/>
          <a:lstStyle/>
          <a:p>
            <a:fld id="{13C46D72-3B83-4D25-B9C0-B220E66523CC}" type="slidenum">
              <a:rPr lang="en-GB"/>
              <a:t>13</a:t>
            </a:fld>
            <a:endParaRPr lang="en-GB"/>
          </a:p>
        </p:txBody>
      </p:sp>
    </p:spTree>
    <p:extLst>
      <p:ext uri="{BB962C8B-B14F-4D97-AF65-F5344CB8AC3E}">
        <p14:creationId xmlns:p14="http://schemas.microsoft.com/office/powerpoint/2010/main" val="19111702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GB" smtClean="0"/>
              <a:t>31/01/2023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31/01/2023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31/01/2023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1/31/2023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1/31/2023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1/31/2023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31/01/2023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3E358-26F3-4FA7-9245-999C7818EAE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1DA552B-1F87-E060-A9FB-416A7D9EBE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EA30BC9-E870-D6FC-E29C-E42EAD2BAF02}"/>
              </a:ext>
            </a:extLst>
          </p:cNvPr>
          <p:cNvSpPr>
            <a:spLocks noGrp="1"/>
          </p:cNvSpPr>
          <p:nvPr>
            <p:ph type="dt" sz="half" idx="10"/>
          </p:nvPr>
        </p:nvSpPr>
        <p:spPr/>
        <p:txBody>
          <a:bodyPr/>
          <a:lstStyle/>
          <a:p>
            <a:fld id="{D3419726-6008-D44F-9C17-FB6D4C0042E4}" type="datetimeFigureOut">
              <a:rPr lang="en-US" smtClean="0"/>
              <a:t>1/31/2023</a:t>
            </a:fld>
            <a:endParaRPr lang="en-US"/>
          </a:p>
        </p:txBody>
      </p:sp>
      <p:sp>
        <p:nvSpPr>
          <p:cNvPr id="5" name="Footer Placeholder 4">
            <a:extLst>
              <a:ext uri="{FF2B5EF4-FFF2-40B4-BE49-F238E27FC236}">
                <a16:creationId xmlns:a16="http://schemas.microsoft.com/office/drawing/2014/main" id="{DF00186D-616C-7905-52FC-039502572F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25FF02-1C08-EC33-ABCC-F5E3DC410B94}"/>
              </a:ext>
            </a:extLst>
          </p:cNvPr>
          <p:cNvSpPr>
            <a:spLocks noGrp="1"/>
          </p:cNvSpPr>
          <p:nvPr>
            <p:ph type="sldNum" sz="quarter" idx="12"/>
          </p:nvPr>
        </p:nvSpPr>
        <p:spPr/>
        <p:txBody>
          <a:bodyPr/>
          <a:lstStyle/>
          <a:p>
            <a:fld id="{29F13FE3-1D8E-BD4C-ACF4-AB4D0798859B}" type="slidenum">
              <a:rPr lang="en-US" smtClean="0"/>
              <a:t>‹#›</a:t>
            </a:fld>
            <a:endParaRPr lang="en-US"/>
          </a:p>
        </p:txBody>
      </p:sp>
    </p:spTree>
    <p:extLst>
      <p:ext uri="{BB962C8B-B14F-4D97-AF65-F5344CB8AC3E}">
        <p14:creationId xmlns:p14="http://schemas.microsoft.com/office/powerpoint/2010/main" val="32910295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997A2-3F9A-345A-88A9-F5CB6114C17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08D5985-9B5F-2F7A-E5CE-AFAA8A94543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C5A6711-409F-5B15-11F1-8517782DA6EB}"/>
              </a:ext>
            </a:extLst>
          </p:cNvPr>
          <p:cNvSpPr>
            <a:spLocks noGrp="1"/>
          </p:cNvSpPr>
          <p:nvPr>
            <p:ph type="dt" sz="half" idx="10"/>
          </p:nvPr>
        </p:nvSpPr>
        <p:spPr/>
        <p:txBody>
          <a:bodyPr/>
          <a:lstStyle/>
          <a:p>
            <a:fld id="{D3419726-6008-D44F-9C17-FB6D4C0042E4}" type="datetimeFigureOut">
              <a:rPr lang="en-US" smtClean="0"/>
              <a:t>1/31/2023</a:t>
            </a:fld>
            <a:endParaRPr lang="en-US"/>
          </a:p>
        </p:txBody>
      </p:sp>
      <p:sp>
        <p:nvSpPr>
          <p:cNvPr id="5" name="Footer Placeholder 4">
            <a:extLst>
              <a:ext uri="{FF2B5EF4-FFF2-40B4-BE49-F238E27FC236}">
                <a16:creationId xmlns:a16="http://schemas.microsoft.com/office/drawing/2014/main" id="{DA3F089C-FE69-DB3B-6FC1-D946C2DD3D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E5E30B-7A57-1376-2DAA-4B70EC3CFFEC}"/>
              </a:ext>
            </a:extLst>
          </p:cNvPr>
          <p:cNvSpPr>
            <a:spLocks noGrp="1"/>
          </p:cNvSpPr>
          <p:nvPr>
            <p:ph type="sldNum" sz="quarter" idx="12"/>
          </p:nvPr>
        </p:nvSpPr>
        <p:spPr/>
        <p:txBody>
          <a:bodyPr/>
          <a:lstStyle/>
          <a:p>
            <a:fld id="{29F13FE3-1D8E-BD4C-ACF4-AB4D0798859B}" type="slidenum">
              <a:rPr lang="en-US" smtClean="0"/>
              <a:t>‹#›</a:t>
            </a:fld>
            <a:endParaRPr lang="en-US"/>
          </a:p>
        </p:txBody>
      </p:sp>
    </p:spTree>
    <p:extLst>
      <p:ext uri="{BB962C8B-B14F-4D97-AF65-F5344CB8AC3E}">
        <p14:creationId xmlns:p14="http://schemas.microsoft.com/office/powerpoint/2010/main" val="46444975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3B186-FFC6-F04D-376E-C5B16E1BD52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63E14DFB-97CC-8BAB-B85D-EAC3206500F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1C27558-3EC5-C128-92AD-97E33D08800A}"/>
              </a:ext>
            </a:extLst>
          </p:cNvPr>
          <p:cNvSpPr>
            <a:spLocks noGrp="1"/>
          </p:cNvSpPr>
          <p:nvPr>
            <p:ph type="dt" sz="half" idx="10"/>
          </p:nvPr>
        </p:nvSpPr>
        <p:spPr/>
        <p:txBody>
          <a:bodyPr/>
          <a:lstStyle/>
          <a:p>
            <a:fld id="{D3419726-6008-D44F-9C17-FB6D4C0042E4}" type="datetimeFigureOut">
              <a:rPr lang="en-US" smtClean="0"/>
              <a:t>1/31/2023</a:t>
            </a:fld>
            <a:endParaRPr lang="en-US"/>
          </a:p>
        </p:txBody>
      </p:sp>
      <p:sp>
        <p:nvSpPr>
          <p:cNvPr id="5" name="Footer Placeholder 4">
            <a:extLst>
              <a:ext uri="{FF2B5EF4-FFF2-40B4-BE49-F238E27FC236}">
                <a16:creationId xmlns:a16="http://schemas.microsoft.com/office/drawing/2014/main" id="{3025640B-7812-845D-5941-F6757CF5BD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A62E79-46D4-4C1D-63E4-61E5828D436E}"/>
              </a:ext>
            </a:extLst>
          </p:cNvPr>
          <p:cNvSpPr>
            <a:spLocks noGrp="1"/>
          </p:cNvSpPr>
          <p:nvPr>
            <p:ph type="sldNum" sz="quarter" idx="12"/>
          </p:nvPr>
        </p:nvSpPr>
        <p:spPr/>
        <p:txBody>
          <a:bodyPr/>
          <a:lstStyle/>
          <a:p>
            <a:fld id="{29F13FE3-1D8E-BD4C-ACF4-AB4D0798859B}" type="slidenum">
              <a:rPr lang="en-US" smtClean="0"/>
              <a:t>‹#›</a:t>
            </a:fld>
            <a:endParaRPr lang="en-US"/>
          </a:p>
        </p:txBody>
      </p:sp>
    </p:spTree>
    <p:extLst>
      <p:ext uri="{BB962C8B-B14F-4D97-AF65-F5344CB8AC3E}">
        <p14:creationId xmlns:p14="http://schemas.microsoft.com/office/powerpoint/2010/main" val="3922537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DF274-6C97-3DBE-635D-D2807612479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5982DEC-0DF2-1991-8989-7B060B28B58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E3E5937-8E4E-BE04-9D0B-011A4092525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829CB14-6553-8463-FD57-3352D75DB337}"/>
              </a:ext>
            </a:extLst>
          </p:cNvPr>
          <p:cNvSpPr>
            <a:spLocks noGrp="1"/>
          </p:cNvSpPr>
          <p:nvPr>
            <p:ph type="dt" sz="half" idx="10"/>
          </p:nvPr>
        </p:nvSpPr>
        <p:spPr/>
        <p:txBody>
          <a:bodyPr/>
          <a:lstStyle/>
          <a:p>
            <a:fld id="{D3419726-6008-D44F-9C17-FB6D4C0042E4}" type="datetimeFigureOut">
              <a:rPr lang="en-US" smtClean="0"/>
              <a:t>1/31/2023</a:t>
            </a:fld>
            <a:endParaRPr lang="en-US"/>
          </a:p>
        </p:txBody>
      </p:sp>
      <p:sp>
        <p:nvSpPr>
          <p:cNvPr id="6" name="Footer Placeholder 5">
            <a:extLst>
              <a:ext uri="{FF2B5EF4-FFF2-40B4-BE49-F238E27FC236}">
                <a16:creationId xmlns:a16="http://schemas.microsoft.com/office/drawing/2014/main" id="{1731DF10-C6A7-93CD-6F3E-C41E8AF54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087044-C062-747A-39F0-75996FFB2E8E}"/>
              </a:ext>
            </a:extLst>
          </p:cNvPr>
          <p:cNvSpPr>
            <a:spLocks noGrp="1"/>
          </p:cNvSpPr>
          <p:nvPr>
            <p:ph type="sldNum" sz="quarter" idx="12"/>
          </p:nvPr>
        </p:nvSpPr>
        <p:spPr/>
        <p:txBody>
          <a:bodyPr/>
          <a:lstStyle/>
          <a:p>
            <a:fld id="{29F13FE3-1D8E-BD4C-ACF4-AB4D0798859B}" type="slidenum">
              <a:rPr lang="en-US" smtClean="0"/>
              <a:t>‹#›</a:t>
            </a:fld>
            <a:endParaRPr lang="en-US"/>
          </a:p>
        </p:txBody>
      </p:sp>
    </p:spTree>
    <p:extLst>
      <p:ext uri="{BB962C8B-B14F-4D97-AF65-F5344CB8AC3E}">
        <p14:creationId xmlns:p14="http://schemas.microsoft.com/office/powerpoint/2010/main" val="323509337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C4EDE-A489-5DCB-A417-FED8C50F4AD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51ED889-8573-8513-4B29-F20E979796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FC3AA4F-40A8-E0B0-DAD7-A0C6E4E9483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A41469D-A9D3-CC4B-2DE3-022430BC34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C85422C-3D0A-3074-76B4-5A69BF9E25A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800E84B-9E07-356A-61A4-B513545DE652}"/>
              </a:ext>
            </a:extLst>
          </p:cNvPr>
          <p:cNvSpPr>
            <a:spLocks noGrp="1"/>
          </p:cNvSpPr>
          <p:nvPr>
            <p:ph type="dt" sz="half" idx="10"/>
          </p:nvPr>
        </p:nvSpPr>
        <p:spPr/>
        <p:txBody>
          <a:bodyPr/>
          <a:lstStyle/>
          <a:p>
            <a:fld id="{D3419726-6008-D44F-9C17-FB6D4C0042E4}" type="datetimeFigureOut">
              <a:rPr lang="en-US" smtClean="0"/>
              <a:t>1/31/2023</a:t>
            </a:fld>
            <a:endParaRPr lang="en-US"/>
          </a:p>
        </p:txBody>
      </p:sp>
      <p:sp>
        <p:nvSpPr>
          <p:cNvPr id="8" name="Footer Placeholder 7">
            <a:extLst>
              <a:ext uri="{FF2B5EF4-FFF2-40B4-BE49-F238E27FC236}">
                <a16:creationId xmlns:a16="http://schemas.microsoft.com/office/drawing/2014/main" id="{445F5AFA-D764-A367-5EC6-95360B54489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106CB5A-625D-8472-2E3C-C22D0CFDC270}"/>
              </a:ext>
            </a:extLst>
          </p:cNvPr>
          <p:cNvSpPr>
            <a:spLocks noGrp="1"/>
          </p:cNvSpPr>
          <p:nvPr>
            <p:ph type="sldNum" sz="quarter" idx="12"/>
          </p:nvPr>
        </p:nvSpPr>
        <p:spPr/>
        <p:txBody>
          <a:bodyPr/>
          <a:lstStyle/>
          <a:p>
            <a:fld id="{29F13FE3-1D8E-BD4C-ACF4-AB4D0798859B}" type="slidenum">
              <a:rPr lang="en-US" smtClean="0"/>
              <a:t>‹#›</a:t>
            </a:fld>
            <a:endParaRPr lang="en-US"/>
          </a:p>
        </p:txBody>
      </p:sp>
    </p:spTree>
    <p:extLst>
      <p:ext uri="{BB962C8B-B14F-4D97-AF65-F5344CB8AC3E}">
        <p14:creationId xmlns:p14="http://schemas.microsoft.com/office/powerpoint/2010/main" val="29675618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7CF28-6646-874F-91BE-7492F5FFE144}"/>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6C86A79-B79A-9DC2-BAF9-97358681EC2A}"/>
              </a:ext>
            </a:extLst>
          </p:cNvPr>
          <p:cNvSpPr>
            <a:spLocks noGrp="1"/>
          </p:cNvSpPr>
          <p:nvPr>
            <p:ph type="dt" sz="half" idx="10"/>
          </p:nvPr>
        </p:nvSpPr>
        <p:spPr/>
        <p:txBody>
          <a:bodyPr/>
          <a:lstStyle/>
          <a:p>
            <a:fld id="{D3419726-6008-D44F-9C17-FB6D4C0042E4}" type="datetimeFigureOut">
              <a:rPr lang="en-US" smtClean="0"/>
              <a:t>1/31/2023</a:t>
            </a:fld>
            <a:endParaRPr lang="en-US"/>
          </a:p>
        </p:txBody>
      </p:sp>
      <p:sp>
        <p:nvSpPr>
          <p:cNvPr id="4" name="Footer Placeholder 3">
            <a:extLst>
              <a:ext uri="{FF2B5EF4-FFF2-40B4-BE49-F238E27FC236}">
                <a16:creationId xmlns:a16="http://schemas.microsoft.com/office/drawing/2014/main" id="{8F1CBB42-F595-EC69-9310-F698D5A2591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BA10E6-D0E3-5376-FE5D-9E7FF0B4AD5B}"/>
              </a:ext>
            </a:extLst>
          </p:cNvPr>
          <p:cNvSpPr>
            <a:spLocks noGrp="1"/>
          </p:cNvSpPr>
          <p:nvPr>
            <p:ph type="sldNum" sz="quarter" idx="12"/>
          </p:nvPr>
        </p:nvSpPr>
        <p:spPr/>
        <p:txBody>
          <a:bodyPr/>
          <a:lstStyle/>
          <a:p>
            <a:fld id="{29F13FE3-1D8E-BD4C-ACF4-AB4D0798859B}" type="slidenum">
              <a:rPr lang="en-US" smtClean="0"/>
              <a:t>‹#›</a:t>
            </a:fld>
            <a:endParaRPr lang="en-US"/>
          </a:p>
        </p:txBody>
      </p:sp>
    </p:spTree>
    <p:extLst>
      <p:ext uri="{BB962C8B-B14F-4D97-AF65-F5344CB8AC3E}">
        <p14:creationId xmlns:p14="http://schemas.microsoft.com/office/powerpoint/2010/main" val="242351341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BE0D04-4F30-2F20-CDBD-5EC37A63B519}"/>
              </a:ext>
            </a:extLst>
          </p:cNvPr>
          <p:cNvSpPr>
            <a:spLocks noGrp="1"/>
          </p:cNvSpPr>
          <p:nvPr>
            <p:ph type="dt" sz="half" idx="10"/>
          </p:nvPr>
        </p:nvSpPr>
        <p:spPr/>
        <p:txBody>
          <a:bodyPr/>
          <a:lstStyle/>
          <a:p>
            <a:fld id="{D3419726-6008-D44F-9C17-FB6D4C0042E4}" type="datetimeFigureOut">
              <a:rPr lang="en-US" smtClean="0"/>
              <a:t>1/31/2023</a:t>
            </a:fld>
            <a:endParaRPr lang="en-US"/>
          </a:p>
        </p:txBody>
      </p:sp>
      <p:sp>
        <p:nvSpPr>
          <p:cNvPr id="3" name="Footer Placeholder 2">
            <a:extLst>
              <a:ext uri="{FF2B5EF4-FFF2-40B4-BE49-F238E27FC236}">
                <a16:creationId xmlns:a16="http://schemas.microsoft.com/office/drawing/2014/main" id="{479FF9A5-ACE5-8016-248C-0F12C3DF7E1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44542E-BF9F-1F32-84EB-83AEC23183CC}"/>
              </a:ext>
            </a:extLst>
          </p:cNvPr>
          <p:cNvSpPr>
            <a:spLocks noGrp="1"/>
          </p:cNvSpPr>
          <p:nvPr>
            <p:ph type="sldNum" sz="quarter" idx="12"/>
          </p:nvPr>
        </p:nvSpPr>
        <p:spPr/>
        <p:txBody>
          <a:bodyPr/>
          <a:lstStyle/>
          <a:p>
            <a:fld id="{29F13FE3-1D8E-BD4C-ACF4-AB4D0798859B}" type="slidenum">
              <a:rPr lang="en-US" smtClean="0"/>
              <a:t>‹#›</a:t>
            </a:fld>
            <a:endParaRPr lang="en-US"/>
          </a:p>
        </p:txBody>
      </p:sp>
    </p:spTree>
    <p:extLst>
      <p:ext uri="{BB962C8B-B14F-4D97-AF65-F5344CB8AC3E}">
        <p14:creationId xmlns:p14="http://schemas.microsoft.com/office/powerpoint/2010/main" val="34123017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31/01/2023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5A98D-03C6-A427-5223-78F14E1C43E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22F5D32-7E2E-247B-0B23-E6B2683F7D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75FFFDC6-AA5E-6DE1-8DD7-65ACFC70A3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63C3562-0EA7-8164-4B82-D699B191EA8E}"/>
              </a:ext>
            </a:extLst>
          </p:cNvPr>
          <p:cNvSpPr>
            <a:spLocks noGrp="1"/>
          </p:cNvSpPr>
          <p:nvPr>
            <p:ph type="dt" sz="half" idx="10"/>
          </p:nvPr>
        </p:nvSpPr>
        <p:spPr/>
        <p:txBody>
          <a:bodyPr/>
          <a:lstStyle/>
          <a:p>
            <a:fld id="{D3419726-6008-D44F-9C17-FB6D4C0042E4}" type="datetimeFigureOut">
              <a:rPr lang="en-US" smtClean="0"/>
              <a:t>1/31/2023</a:t>
            </a:fld>
            <a:endParaRPr lang="en-US"/>
          </a:p>
        </p:txBody>
      </p:sp>
      <p:sp>
        <p:nvSpPr>
          <p:cNvPr id="6" name="Footer Placeholder 5">
            <a:extLst>
              <a:ext uri="{FF2B5EF4-FFF2-40B4-BE49-F238E27FC236}">
                <a16:creationId xmlns:a16="http://schemas.microsoft.com/office/drawing/2014/main" id="{C8DAD49F-F46F-C39E-0FD2-AFDFDAF79F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308F3D-E4D0-B39B-CEC0-3C9AAD3B77D8}"/>
              </a:ext>
            </a:extLst>
          </p:cNvPr>
          <p:cNvSpPr>
            <a:spLocks noGrp="1"/>
          </p:cNvSpPr>
          <p:nvPr>
            <p:ph type="sldNum" sz="quarter" idx="12"/>
          </p:nvPr>
        </p:nvSpPr>
        <p:spPr/>
        <p:txBody>
          <a:bodyPr/>
          <a:lstStyle/>
          <a:p>
            <a:fld id="{29F13FE3-1D8E-BD4C-ACF4-AB4D0798859B}" type="slidenum">
              <a:rPr lang="en-US" smtClean="0"/>
              <a:t>‹#›</a:t>
            </a:fld>
            <a:endParaRPr lang="en-US"/>
          </a:p>
        </p:txBody>
      </p:sp>
    </p:spTree>
    <p:extLst>
      <p:ext uri="{BB962C8B-B14F-4D97-AF65-F5344CB8AC3E}">
        <p14:creationId xmlns:p14="http://schemas.microsoft.com/office/powerpoint/2010/main" val="14508547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61092-302A-ADBA-925E-9C964FC4FD9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11586F8C-4E3F-4C41-5676-54EC1E258D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59DA7E0-90B7-C8E7-16B2-C190753A25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4840294-F9E8-3638-8AB5-BE20602CC8A6}"/>
              </a:ext>
            </a:extLst>
          </p:cNvPr>
          <p:cNvSpPr>
            <a:spLocks noGrp="1"/>
          </p:cNvSpPr>
          <p:nvPr>
            <p:ph type="dt" sz="half" idx="10"/>
          </p:nvPr>
        </p:nvSpPr>
        <p:spPr/>
        <p:txBody>
          <a:bodyPr/>
          <a:lstStyle/>
          <a:p>
            <a:fld id="{D3419726-6008-D44F-9C17-FB6D4C0042E4}" type="datetimeFigureOut">
              <a:rPr lang="en-US" smtClean="0"/>
              <a:t>1/31/2023</a:t>
            </a:fld>
            <a:endParaRPr lang="en-US"/>
          </a:p>
        </p:txBody>
      </p:sp>
      <p:sp>
        <p:nvSpPr>
          <p:cNvPr id="6" name="Footer Placeholder 5">
            <a:extLst>
              <a:ext uri="{FF2B5EF4-FFF2-40B4-BE49-F238E27FC236}">
                <a16:creationId xmlns:a16="http://schemas.microsoft.com/office/drawing/2014/main" id="{32D49CDD-F18F-9C4A-F309-9275F54FCD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4F84AD-2B07-F561-A2DE-26D905B18454}"/>
              </a:ext>
            </a:extLst>
          </p:cNvPr>
          <p:cNvSpPr>
            <a:spLocks noGrp="1"/>
          </p:cNvSpPr>
          <p:nvPr>
            <p:ph type="sldNum" sz="quarter" idx="12"/>
          </p:nvPr>
        </p:nvSpPr>
        <p:spPr/>
        <p:txBody>
          <a:bodyPr/>
          <a:lstStyle/>
          <a:p>
            <a:fld id="{29F13FE3-1D8E-BD4C-ACF4-AB4D0798859B}" type="slidenum">
              <a:rPr lang="en-US" smtClean="0"/>
              <a:t>‹#›</a:t>
            </a:fld>
            <a:endParaRPr lang="en-US"/>
          </a:p>
        </p:txBody>
      </p:sp>
    </p:spTree>
    <p:extLst>
      <p:ext uri="{BB962C8B-B14F-4D97-AF65-F5344CB8AC3E}">
        <p14:creationId xmlns:p14="http://schemas.microsoft.com/office/powerpoint/2010/main" val="143411827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3CACB-2C19-D2FA-B6D2-55F3DBDBBDC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FA268E7-F48A-7CFA-0912-FD08FDAC533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C20A726-94AE-24EC-1EED-DDD6818F4FF7}"/>
              </a:ext>
            </a:extLst>
          </p:cNvPr>
          <p:cNvSpPr>
            <a:spLocks noGrp="1"/>
          </p:cNvSpPr>
          <p:nvPr>
            <p:ph type="dt" sz="half" idx="10"/>
          </p:nvPr>
        </p:nvSpPr>
        <p:spPr/>
        <p:txBody>
          <a:bodyPr/>
          <a:lstStyle/>
          <a:p>
            <a:fld id="{D3419726-6008-D44F-9C17-FB6D4C0042E4}" type="datetimeFigureOut">
              <a:rPr lang="en-US" smtClean="0"/>
              <a:t>1/31/2023</a:t>
            </a:fld>
            <a:endParaRPr lang="en-US"/>
          </a:p>
        </p:txBody>
      </p:sp>
      <p:sp>
        <p:nvSpPr>
          <p:cNvPr id="5" name="Footer Placeholder 4">
            <a:extLst>
              <a:ext uri="{FF2B5EF4-FFF2-40B4-BE49-F238E27FC236}">
                <a16:creationId xmlns:a16="http://schemas.microsoft.com/office/drawing/2014/main" id="{7FB5C62C-C78D-39C8-A26F-7A20453FDF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AD4112-DF30-4B1A-3F53-0692D996C151}"/>
              </a:ext>
            </a:extLst>
          </p:cNvPr>
          <p:cNvSpPr>
            <a:spLocks noGrp="1"/>
          </p:cNvSpPr>
          <p:nvPr>
            <p:ph type="sldNum" sz="quarter" idx="12"/>
          </p:nvPr>
        </p:nvSpPr>
        <p:spPr/>
        <p:txBody>
          <a:bodyPr/>
          <a:lstStyle/>
          <a:p>
            <a:fld id="{29F13FE3-1D8E-BD4C-ACF4-AB4D0798859B}" type="slidenum">
              <a:rPr lang="en-US" smtClean="0"/>
              <a:t>‹#›</a:t>
            </a:fld>
            <a:endParaRPr lang="en-US"/>
          </a:p>
        </p:txBody>
      </p:sp>
    </p:spTree>
    <p:extLst>
      <p:ext uri="{BB962C8B-B14F-4D97-AF65-F5344CB8AC3E}">
        <p14:creationId xmlns:p14="http://schemas.microsoft.com/office/powerpoint/2010/main" val="239840888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21AFCA-8B42-FAD3-8CD2-F82A38A4100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1F9293C-74B4-2546-5DF3-EF0EFD23306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89EACC9-0408-E56D-89ED-EC60610D29A5}"/>
              </a:ext>
            </a:extLst>
          </p:cNvPr>
          <p:cNvSpPr>
            <a:spLocks noGrp="1"/>
          </p:cNvSpPr>
          <p:nvPr>
            <p:ph type="dt" sz="half" idx="10"/>
          </p:nvPr>
        </p:nvSpPr>
        <p:spPr/>
        <p:txBody>
          <a:bodyPr/>
          <a:lstStyle/>
          <a:p>
            <a:fld id="{D3419726-6008-D44F-9C17-FB6D4C0042E4}" type="datetimeFigureOut">
              <a:rPr lang="en-US" smtClean="0"/>
              <a:t>1/31/2023</a:t>
            </a:fld>
            <a:endParaRPr lang="en-US"/>
          </a:p>
        </p:txBody>
      </p:sp>
      <p:sp>
        <p:nvSpPr>
          <p:cNvPr id="5" name="Footer Placeholder 4">
            <a:extLst>
              <a:ext uri="{FF2B5EF4-FFF2-40B4-BE49-F238E27FC236}">
                <a16:creationId xmlns:a16="http://schemas.microsoft.com/office/drawing/2014/main" id="{50D77F3C-843E-407F-2EBF-4B6232638B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F187B9-CF45-817B-45D2-3F760D5871C3}"/>
              </a:ext>
            </a:extLst>
          </p:cNvPr>
          <p:cNvSpPr>
            <a:spLocks noGrp="1"/>
          </p:cNvSpPr>
          <p:nvPr>
            <p:ph type="sldNum" sz="quarter" idx="12"/>
          </p:nvPr>
        </p:nvSpPr>
        <p:spPr/>
        <p:txBody>
          <a:bodyPr/>
          <a:lstStyle/>
          <a:p>
            <a:fld id="{29F13FE3-1D8E-BD4C-ACF4-AB4D0798859B}" type="slidenum">
              <a:rPr lang="en-US" smtClean="0"/>
              <a:t>‹#›</a:t>
            </a:fld>
            <a:endParaRPr lang="en-US"/>
          </a:p>
        </p:txBody>
      </p:sp>
    </p:spTree>
    <p:extLst>
      <p:ext uri="{BB962C8B-B14F-4D97-AF65-F5344CB8AC3E}">
        <p14:creationId xmlns:p14="http://schemas.microsoft.com/office/powerpoint/2010/main" val="121636051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3BCE3-61CB-F21C-C5BA-D4E58ABEF58A}"/>
              </a:ext>
            </a:extLst>
          </p:cNvPr>
          <p:cNvSpPr>
            <a:spLocks noGrp="1"/>
          </p:cNvSpPr>
          <p:nvPr>
            <p:ph type="ctrTitle"/>
          </p:nvPr>
        </p:nvSpPr>
        <p:spPr>
          <a:xfrm>
            <a:off x="1524481" y="1121879"/>
            <a:ext cx="9143040" cy="2387771"/>
          </a:xfrm>
        </p:spPr>
        <p:txBody>
          <a:bodyPr anchor="b"/>
          <a:lstStyle>
            <a:lvl1pPr algn="ctr">
              <a:defRPr sz="5443"/>
            </a:lvl1pPr>
          </a:lstStyle>
          <a:p>
            <a:r>
              <a:rPr lang="en-GB"/>
              <a:t>Click to edit Master title style</a:t>
            </a:r>
          </a:p>
        </p:txBody>
      </p:sp>
      <p:sp>
        <p:nvSpPr>
          <p:cNvPr id="3" name="Subtitle 2">
            <a:extLst>
              <a:ext uri="{FF2B5EF4-FFF2-40B4-BE49-F238E27FC236}">
                <a16:creationId xmlns:a16="http://schemas.microsoft.com/office/drawing/2014/main" id="{507D998C-B38B-BAC3-BC67-3C0F7E94F7FB}"/>
              </a:ext>
            </a:extLst>
          </p:cNvPr>
          <p:cNvSpPr>
            <a:spLocks noGrp="1"/>
          </p:cNvSpPr>
          <p:nvPr>
            <p:ph type="subTitle" idx="1"/>
          </p:nvPr>
        </p:nvSpPr>
        <p:spPr>
          <a:xfrm>
            <a:off x="1524481" y="3601819"/>
            <a:ext cx="9143040" cy="1656174"/>
          </a:xfrm>
        </p:spPr>
        <p:txBody>
          <a:bodyPr/>
          <a:lstStyle>
            <a:lvl1pPr marL="0" indent="0" algn="ctr">
              <a:buNone/>
              <a:defRPr sz="2177"/>
            </a:lvl1pPr>
            <a:lvl2pPr marL="414772" indent="0" algn="ctr">
              <a:buNone/>
              <a:defRPr sz="1814"/>
            </a:lvl2pPr>
            <a:lvl3pPr marL="829544" indent="0" algn="ctr">
              <a:buNone/>
              <a:defRPr sz="1633"/>
            </a:lvl3pPr>
            <a:lvl4pPr marL="1244316" indent="0" algn="ctr">
              <a:buNone/>
              <a:defRPr sz="1452"/>
            </a:lvl4pPr>
            <a:lvl5pPr marL="1659087" indent="0" algn="ctr">
              <a:buNone/>
              <a:defRPr sz="1452"/>
            </a:lvl5pPr>
            <a:lvl6pPr marL="2073859" indent="0" algn="ctr">
              <a:buNone/>
              <a:defRPr sz="1452"/>
            </a:lvl6pPr>
            <a:lvl7pPr marL="2488631" indent="0" algn="ctr">
              <a:buNone/>
              <a:defRPr sz="1452"/>
            </a:lvl7pPr>
            <a:lvl8pPr marL="2903403" indent="0" algn="ctr">
              <a:buNone/>
              <a:defRPr sz="1452"/>
            </a:lvl8pPr>
            <a:lvl9pPr marL="3318175" indent="0" algn="ctr">
              <a:buNone/>
              <a:defRPr sz="1452"/>
            </a:lvl9pPr>
          </a:lstStyle>
          <a:p>
            <a:r>
              <a:rPr lang="en-GB"/>
              <a:t>Click to edit Master subtitle style</a:t>
            </a:r>
          </a:p>
        </p:txBody>
      </p:sp>
      <p:sp>
        <p:nvSpPr>
          <p:cNvPr id="4" name="Date Placeholder 3">
            <a:extLst>
              <a:ext uri="{FF2B5EF4-FFF2-40B4-BE49-F238E27FC236}">
                <a16:creationId xmlns:a16="http://schemas.microsoft.com/office/drawing/2014/main" id="{597D26C5-E277-42EE-AF45-EB9AF14BB8A2}"/>
              </a:ext>
            </a:extLst>
          </p:cNvPr>
          <p:cNvSpPr>
            <a:spLocks noGrp="1"/>
          </p:cNvSpPr>
          <p:nvPr>
            <p:ph type="dt" idx="10"/>
          </p:nvPr>
        </p:nvSpPr>
        <p:spPr/>
        <p:txBody>
          <a:bodyPr/>
          <a:lstStyle>
            <a:lvl1pPr>
              <a:defRPr/>
            </a:lvl1pPr>
          </a:lstStyle>
          <a:p>
            <a:endParaRPr lang="en-HK" altLang="en-US"/>
          </a:p>
        </p:txBody>
      </p:sp>
      <p:sp>
        <p:nvSpPr>
          <p:cNvPr id="5" name="Footer Placeholder 4">
            <a:extLst>
              <a:ext uri="{FF2B5EF4-FFF2-40B4-BE49-F238E27FC236}">
                <a16:creationId xmlns:a16="http://schemas.microsoft.com/office/drawing/2014/main" id="{6DA47B91-596C-1B7C-4FC6-1E8B2350D60B}"/>
              </a:ext>
            </a:extLst>
          </p:cNvPr>
          <p:cNvSpPr>
            <a:spLocks noGrp="1"/>
          </p:cNvSpPr>
          <p:nvPr>
            <p:ph type="ftr" idx="11"/>
          </p:nvPr>
        </p:nvSpPr>
        <p:spPr/>
        <p:txBody>
          <a:bodyPr/>
          <a:lstStyle>
            <a:lvl1pPr>
              <a:defRPr/>
            </a:lvl1pPr>
          </a:lstStyle>
          <a:p>
            <a:endParaRPr lang="en-HK" altLang="en-US"/>
          </a:p>
        </p:txBody>
      </p:sp>
      <p:sp>
        <p:nvSpPr>
          <p:cNvPr id="6" name="Slide Number Placeholder 5">
            <a:extLst>
              <a:ext uri="{FF2B5EF4-FFF2-40B4-BE49-F238E27FC236}">
                <a16:creationId xmlns:a16="http://schemas.microsoft.com/office/drawing/2014/main" id="{C2F105DC-410E-90B3-9E81-5479BD6C26B4}"/>
              </a:ext>
            </a:extLst>
          </p:cNvPr>
          <p:cNvSpPr>
            <a:spLocks noGrp="1"/>
          </p:cNvSpPr>
          <p:nvPr>
            <p:ph type="sldNum" idx="12"/>
          </p:nvPr>
        </p:nvSpPr>
        <p:spPr/>
        <p:txBody>
          <a:bodyPr/>
          <a:lstStyle>
            <a:lvl1pPr>
              <a:defRPr/>
            </a:lvl1pPr>
          </a:lstStyle>
          <a:p>
            <a:fld id="{1ADB1E92-F70A-4CA5-AF7C-CCA23F552A46}" type="slidenum">
              <a:rPr lang="en-HK" altLang="en-US"/>
              <a:pPr/>
              <a:t>‹#›</a:t>
            </a:fld>
            <a:endParaRPr lang="en-HK" altLang="en-US"/>
          </a:p>
        </p:txBody>
      </p:sp>
    </p:spTree>
    <p:extLst>
      <p:ext uri="{BB962C8B-B14F-4D97-AF65-F5344CB8AC3E}">
        <p14:creationId xmlns:p14="http://schemas.microsoft.com/office/powerpoint/2010/main" val="368986887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85A69-AAAD-A124-2AF2-EA9100EA8FD2}"/>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DA49A446-B02C-1D40-DA2C-B762AC00EB2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3102F2CB-E110-A76D-6B25-4DB74227C404}"/>
              </a:ext>
            </a:extLst>
          </p:cNvPr>
          <p:cNvSpPr>
            <a:spLocks noGrp="1"/>
          </p:cNvSpPr>
          <p:nvPr>
            <p:ph type="dt" idx="10"/>
          </p:nvPr>
        </p:nvSpPr>
        <p:spPr/>
        <p:txBody>
          <a:bodyPr/>
          <a:lstStyle>
            <a:lvl1pPr>
              <a:defRPr/>
            </a:lvl1pPr>
          </a:lstStyle>
          <a:p>
            <a:endParaRPr lang="en-HK" altLang="en-US"/>
          </a:p>
        </p:txBody>
      </p:sp>
      <p:sp>
        <p:nvSpPr>
          <p:cNvPr id="5" name="Footer Placeholder 4">
            <a:extLst>
              <a:ext uri="{FF2B5EF4-FFF2-40B4-BE49-F238E27FC236}">
                <a16:creationId xmlns:a16="http://schemas.microsoft.com/office/drawing/2014/main" id="{6A5C2CA5-3F62-FA66-EA63-256C9A8F6635}"/>
              </a:ext>
            </a:extLst>
          </p:cNvPr>
          <p:cNvSpPr>
            <a:spLocks noGrp="1"/>
          </p:cNvSpPr>
          <p:nvPr>
            <p:ph type="ftr" idx="11"/>
          </p:nvPr>
        </p:nvSpPr>
        <p:spPr/>
        <p:txBody>
          <a:bodyPr/>
          <a:lstStyle>
            <a:lvl1pPr>
              <a:defRPr/>
            </a:lvl1pPr>
          </a:lstStyle>
          <a:p>
            <a:endParaRPr lang="en-HK" altLang="en-US"/>
          </a:p>
        </p:txBody>
      </p:sp>
      <p:sp>
        <p:nvSpPr>
          <p:cNvPr id="6" name="Slide Number Placeholder 5">
            <a:extLst>
              <a:ext uri="{FF2B5EF4-FFF2-40B4-BE49-F238E27FC236}">
                <a16:creationId xmlns:a16="http://schemas.microsoft.com/office/drawing/2014/main" id="{A5089605-114F-AD61-082C-6078733E2D3A}"/>
              </a:ext>
            </a:extLst>
          </p:cNvPr>
          <p:cNvSpPr>
            <a:spLocks noGrp="1"/>
          </p:cNvSpPr>
          <p:nvPr>
            <p:ph type="sldNum" idx="12"/>
          </p:nvPr>
        </p:nvSpPr>
        <p:spPr/>
        <p:txBody>
          <a:bodyPr/>
          <a:lstStyle>
            <a:lvl1pPr>
              <a:defRPr/>
            </a:lvl1pPr>
          </a:lstStyle>
          <a:p>
            <a:fld id="{1868B355-E6D7-43E8-A048-3FE09426DE17}" type="slidenum">
              <a:rPr lang="en-HK" altLang="en-US"/>
              <a:pPr/>
              <a:t>‹#›</a:t>
            </a:fld>
            <a:endParaRPr lang="en-HK" altLang="en-US"/>
          </a:p>
        </p:txBody>
      </p:sp>
    </p:spTree>
    <p:extLst>
      <p:ext uri="{BB962C8B-B14F-4D97-AF65-F5344CB8AC3E}">
        <p14:creationId xmlns:p14="http://schemas.microsoft.com/office/powerpoint/2010/main" val="77225911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82D40-0F8B-87D5-AB1A-194B9FBB88BD}"/>
              </a:ext>
            </a:extLst>
          </p:cNvPr>
          <p:cNvSpPr>
            <a:spLocks noGrp="1"/>
          </p:cNvSpPr>
          <p:nvPr>
            <p:ph type="title"/>
          </p:nvPr>
        </p:nvSpPr>
        <p:spPr>
          <a:xfrm>
            <a:off x="831361" y="1709460"/>
            <a:ext cx="10515839" cy="2852939"/>
          </a:xfrm>
        </p:spPr>
        <p:txBody>
          <a:bodyPr anchor="b"/>
          <a:lstStyle>
            <a:lvl1pPr>
              <a:defRPr sz="5443"/>
            </a:lvl1pPr>
          </a:lstStyle>
          <a:p>
            <a:r>
              <a:rPr lang="en-GB"/>
              <a:t>Click to edit Master title style</a:t>
            </a:r>
          </a:p>
        </p:txBody>
      </p:sp>
      <p:sp>
        <p:nvSpPr>
          <p:cNvPr id="3" name="Text Placeholder 2">
            <a:extLst>
              <a:ext uri="{FF2B5EF4-FFF2-40B4-BE49-F238E27FC236}">
                <a16:creationId xmlns:a16="http://schemas.microsoft.com/office/drawing/2014/main" id="{066D8E59-59E8-89DF-96DE-A5E65992103F}"/>
              </a:ext>
            </a:extLst>
          </p:cNvPr>
          <p:cNvSpPr>
            <a:spLocks noGrp="1"/>
          </p:cNvSpPr>
          <p:nvPr>
            <p:ph type="body" idx="1"/>
          </p:nvPr>
        </p:nvSpPr>
        <p:spPr>
          <a:xfrm>
            <a:off x="831361" y="4589763"/>
            <a:ext cx="10515839" cy="1499197"/>
          </a:xfrm>
        </p:spPr>
        <p:txBody>
          <a:bodyPr/>
          <a:lstStyle>
            <a:lvl1pPr marL="0" indent="0">
              <a:buNone/>
              <a:defRPr sz="2177"/>
            </a:lvl1pPr>
            <a:lvl2pPr marL="414772" indent="0">
              <a:buNone/>
              <a:defRPr sz="1814"/>
            </a:lvl2pPr>
            <a:lvl3pPr marL="829544" indent="0">
              <a:buNone/>
              <a:defRPr sz="1633"/>
            </a:lvl3pPr>
            <a:lvl4pPr marL="1244316" indent="0">
              <a:buNone/>
              <a:defRPr sz="1452"/>
            </a:lvl4pPr>
            <a:lvl5pPr marL="1659087" indent="0">
              <a:buNone/>
              <a:defRPr sz="1452"/>
            </a:lvl5pPr>
            <a:lvl6pPr marL="2073859" indent="0">
              <a:buNone/>
              <a:defRPr sz="1452"/>
            </a:lvl6pPr>
            <a:lvl7pPr marL="2488631" indent="0">
              <a:buNone/>
              <a:defRPr sz="1452"/>
            </a:lvl7pPr>
            <a:lvl8pPr marL="2903403" indent="0">
              <a:buNone/>
              <a:defRPr sz="1452"/>
            </a:lvl8pPr>
            <a:lvl9pPr marL="3318175" indent="0">
              <a:buNone/>
              <a:defRPr sz="1452"/>
            </a:lvl9pPr>
          </a:lstStyle>
          <a:p>
            <a:pPr lvl="0"/>
            <a:r>
              <a:rPr lang="en-GB"/>
              <a:t>Click to edit Master text styles</a:t>
            </a:r>
          </a:p>
        </p:txBody>
      </p:sp>
      <p:sp>
        <p:nvSpPr>
          <p:cNvPr id="4" name="Date Placeholder 3">
            <a:extLst>
              <a:ext uri="{FF2B5EF4-FFF2-40B4-BE49-F238E27FC236}">
                <a16:creationId xmlns:a16="http://schemas.microsoft.com/office/drawing/2014/main" id="{FC444873-58EA-BBB1-B6D3-B87EA1AA4F46}"/>
              </a:ext>
            </a:extLst>
          </p:cNvPr>
          <p:cNvSpPr>
            <a:spLocks noGrp="1"/>
          </p:cNvSpPr>
          <p:nvPr>
            <p:ph type="dt" idx="10"/>
          </p:nvPr>
        </p:nvSpPr>
        <p:spPr/>
        <p:txBody>
          <a:bodyPr/>
          <a:lstStyle>
            <a:lvl1pPr>
              <a:defRPr/>
            </a:lvl1pPr>
          </a:lstStyle>
          <a:p>
            <a:endParaRPr lang="en-HK" altLang="en-US"/>
          </a:p>
        </p:txBody>
      </p:sp>
      <p:sp>
        <p:nvSpPr>
          <p:cNvPr id="5" name="Footer Placeholder 4">
            <a:extLst>
              <a:ext uri="{FF2B5EF4-FFF2-40B4-BE49-F238E27FC236}">
                <a16:creationId xmlns:a16="http://schemas.microsoft.com/office/drawing/2014/main" id="{FDC1EE29-BED6-4A0E-5FBA-AEE0AA8BF8FD}"/>
              </a:ext>
            </a:extLst>
          </p:cNvPr>
          <p:cNvSpPr>
            <a:spLocks noGrp="1"/>
          </p:cNvSpPr>
          <p:nvPr>
            <p:ph type="ftr" idx="11"/>
          </p:nvPr>
        </p:nvSpPr>
        <p:spPr/>
        <p:txBody>
          <a:bodyPr/>
          <a:lstStyle>
            <a:lvl1pPr>
              <a:defRPr/>
            </a:lvl1pPr>
          </a:lstStyle>
          <a:p>
            <a:endParaRPr lang="en-HK" altLang="en-US"/>
          </a:p>
        </p:txBody>
      </p:sp>
      <p:sp>
        <p:nvSpPr>
          <p:cNvPr id="6" name="Slide Number Placeholder 5">
            <a:extLst>
              <a:ext uri="{FF2B5EF4-FFF2-40B4-BE49-F238E27FC236}">
                <a16:creationId xmlns:a16="http://schemas.microsoft.com/office/drawing/2014/main" id="{280C50F3-EDDD-D3D5-E9C4-4FBA6B2B9203}"/>
              </a:ext>
            </a:extLst>
          </p:cNvPr>
          <p:cNvSpPr>
            <a:spLocks noGrp="1"/>
          </p:cNvSpPr>
          <p:nvPr>
            <p:ph type="sldNum" idx="12"/>
          </p:nvPr>
        </p:nvSpPr>
        <p:spPr/>
        <p:txBody>
          <a:bodyPr/>
          <a:lstStyle>
            <a:lvl1pPr>
              <a:defRPr/>
            </a:lvl1pPr>
          </a:lstStyle>
          <a:p>
            <a:fld id="{D931CD8B-10E6-4D6C-A3DF-82BDB862D7C8}" type="slidenum">
              <a:rPr lang="en-HK" altLang="en-US"/>
              <a:pPr/>
              <a:t>‹#›</a:t>
            </a:fld>
            <a:endParaRPr lang="en-HK" altLang="en-US"/>
          </a:p>
        </p:txBody>
      </p:sp>
    </p:spTree>
    <p:extLst>
      <p:ext uri="{BB962C8B-B14F-4D97-AF65-F5344CB8AC3E}">
        <p14:creationId xmlns:p14="http://schemas.microsoft.com/office/powerpoint/2010/main" val="206386271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E8801-A754-24AA-1EE0-2EEF2D0B9F08}"/>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C1CF8DE5-B974-21B5-FC10-4D37B5DD4D08}"/>
              </a:ext>
            </a:extLst>
          </p:cNvPr>
          <p:cNvSpPr>
            <a:spLocks noGrp="1"/>
          </p:cNvSpPr>
          <p:nvPr>
            <p:ph sz="half" idx="1"/>
          </p:nvPr>
        </p:nvSpPr>
        <p:spPr>
          <a:xfrm>
            <a:off x="608641" y="1604329"/>
            <a:ext cx="5391360" cy="452495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FFCBA692-F13B-BAFD-2BCE-2ADBB2845CD1}"/>
              </a:ext>
            </a:extLst>
          </p:cNvPr>
          <p:cNvSpPr>
            <a:spLocks noGrp="1"/>
          </p:cNvSpPr>
          <p:nvPr>
            <p:ph sz="half" idx="2"/>
          </p:nvPr>
        </p:nvSpPr>
        <p:spPr>
          <a:xfrm>
            <a:off x="6184321" y="1604329"/>
            <a:ext cx="5393279" cy="452495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F0E9DA10-1CCE-BA32-1230-E655B9286CFC}"/>
              </a:ext>
            </a:extLst>
          </p:cNvPr>
          <p:cNvSpPr>
            <a:spLocks noGrp="1"/>
          </p:cNvSpPr>
          <p:nvPr>
            <p:ph type="dt" idx="10"/>
          </p:nvPr>
        </p:nvSpPr>
        <p:spPr/>
        <p:txBody>
          <a:bodyPr/>
          <a:lstStyle>
            <a:lvl1pPr>
              <a:defRPr/>
            </a:lvl1pPr>
          </a:lstStyle>
          <a:p>
            <a:endParaRPr lang="en-HK" altLang="en-US"/>
          </a:p>
        </p:txBody>
      </p:sp>
      <p:sp>
        <p:nvSpPr>
          <p:cNvPr id="6" name="Footer Placeholder 5">
            <a:extLst>
              <a:ext uri="{FF2B5EF4-FFF2-40B4-BE49-F238E27FC236}">
                <a16:creationId xmlns:a16="http://schemas.microsoft.com/office/drawing/2014/main" id="{84D333CC-ACC9-A5D8-CDB0-EA9660DF5787}"/>
              </a:ext>
            </a:extLst>
          </p:cNvPr>
          <p:cNvSpPr>
            <a:spLocks noGrp="1"/>
          </p:cNvSpPr>
          <p:nvPr>
            <p:ph type="ftr" idx="11"/>
          </p:nvPr>
        </p:nvSpPr>
        <p:spPr/>
        <p:txBody>
          <a:bodyPr/>
          <a:lstStyle>
            <a:lvl1pPr>
              <a:defRPr/>
            </a:lvl1pPr>
          </a:lstStyle>
          <a:p>
            <a:endParaRPr lang="en-HK" altLang="en-US"/>
          </a:p>
        </p:txBody>
      </p:sp>
      <p:sp>
        <p:nvSpPr>
          <p:cNvPr id="7" name="Slide Number Placeholder 6">
            <a:extLst>
              <a:ext uri="{FF2B5EF4-FFF2-40B4-BE49-F238E27FC236}">
                <a16:creationId xmlns:a16="http://schemas.microsoft.com/office/drawing/2014/main" id="{61D92A35-7B91-4BFC-1856-0F091790BD68}"/>
              </a:ext>
            </a:extLst>
          </p:cNvPr>
          <p:cNvSpPr>
            <a:spLocks noGrp="1"/>
          </p:cNvSpPr>
          <p:nvPr>
            <p:ph type="sldNum" idx="12"/>
          </p:nvPr>
        </p:nvSpPr>
        <p:spPr/>
        <p:txBody>
          <a:bodyPr/>
          <a:lstStyle>
            <a:lvl1pPr>
              <a:defRPr/>
            </a:lvl1pPr>
          </a:lstStyle>
          <a:p>
            <a:fld id="{B53E5D44-1C0F-429A-82FB-B3416A504129}" type="slidenum">
              <a:rPr lang="en-HK" altLang="en-US"/>
              <a:pPr/>
              <a:t>‹#›</a:t>
            </a:fld>
            <a:endParaRPr lang="en-HK" altLang="en-US"/>
          </a:p>
        </p:txBody>
      </p:sp>
    </p:spTree>
    <p:extLst>
      <p:ext uri="{BB962C8B-B14F-4D97-AF65-F5344CB8AC3E}">
        <p14:creationId xmlns:p14="http://schemas.microsoft.com/office/powerpoint/2010/main" val="32163483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E462D-F367-6BD6-A008-9B0FFA36A4B6}"/>
              </a:ext>
            </a:extLst>
          </p:cNvPr>
          <p:cNvSpPr>
            <a:spLocks noGrp="1"/>
          </p:cNvSpPr>
          <p:nvPr>
            <p:ph type="title"/>
          </p:nvPr>
        </p:nvSpPr>
        <p:spPr>
          <a:xfrm>
            <a:off x="839041" y="365798"/>
            <a:ext cx="10515839" cy="1324939"/>
          </a:xfrm>
        </p:spPr>
        <p:txBody>
          <a:bodyPr/>
          <a:lstStyle/>
          <a:p>
            <a:r>
              <a:rPr lang="en-GB"/>
              <a:t>Click to edit Master title style</a:t>
            </a:r>
          </a:p>
        </p:txBody>
      </p:sp>
      <p:sp>
        <p:nvSpPr>
          <p:cNvPr id="3" name="Text Placeholder 2">
            <a:extLst>
              <a:ext uri="{FF2B5EF4-FFF2-40B4-BE49-F238E27FC236}">
                <a16:creationId xmlns:a16="http://schemas.microsoft.com/office/drawing/2014/main" id="{5FED8BE5-392A-690E-8223-D05DAE8779A5}"/>
              </a:ext>
            </a:extLst>
          </p:cNvPr>
          <p:cNvSpPr>
            <a:spLocks noGrp="1"/>
          </p:cNvSpPr>
          <p:nvPr>
            <p:ph type="body" idx="1"/>
          </p:nvPr>
        </p:nvSpPr>
        <p:spPr>
          <a:xfrm>
            <a:off x="839041" y="1680657"/>
            <a:ext cx="5159039" cy="823766"/>
          </a:xfrm>
        </p:spPr>
        <p:txBody>
          <a:bodyPr anchor="b"/>
          <a:lstStyle>
            <a:lvl1pPr marL="0" indent="0">
              <a:buNone/>
              <a:defRPr sz="2177" b="1"/>
            </a:lvl1pPr>
            <a:lvl2pPr marL="414772" indent="0">
              <a:buNone/>
              <a:defRPr sz="1814" b="1"/>
            </a:lvl2pPr>
            <a:lvl3pPr marL="829544" indent="0">
              <a:buNone/>
              <a:defRPr sz="1633" b="1"/>
            </a:lvl3pPr>
            <a:lvl4pPr marL="1244316" indent="0">
              <a:buNone/>
              <a:defRPr sz="1452" b="1"/>
            </a:lvl4pPr>
            <a:lvl5pPr marL="1659087" indent="0">
              <a:buNone/>
              <a:defRPr sz="1452" b="1"/>
            </a:lvl5pPr>
            <a:lvl6pPr marL="2073859" indent="0">
              <a:buNone/>
              <a:defRPr sz="1452" b="1"/>
            </a:lvl6pPr>
            <a:lvl7pPr marL="2488631" indent="0">
              <a:buNone/>
              <a:defRPr sz="1452" b="1"/>
            </a:lvl7pPr>
            <a:lvl8pPr marL="2903403" indent="0">
              <a:buNone/>
              <a:defRPr sz="1452" b="1"/>
            </a:lvl8pPr>
            <a:lvl9pPr marL="3318175" indent="0">
              <a:buNone/>
              <a:defRPr sz="1452" b="1"/>
            </a:lvl9pPr>
          </a:lstStyle>
          <a:p>
            <a:pPr lvl="0"/>
            <a:r>
              <a:rPr lang="en-GB"/>
              <a:t>Click to edit Master text styles</a:t>
            </a:r>
          </a:p>
        </p:txBody>
      </p:sp>
      <p:sp>
        <p:nvSpPr>
          <p:cNvPr id="4" name="Content Placeholder 3">
            <a:extLst>
              <a:ext uri="{FF2B5EF4-FFF2-40B4-BE49-F238E27FC236}">
                <a16:creationId xmlns:a16="http://schemas.microsoft.com/office/drawing/2014/main" id="{D5DC8A04-5F22-6CAC-3EBF-29F5FDD98B4E}"/>
              </a:ext>
            </a:extLst>
          </p:cNvPr>
          <p:cNvSpPr>
            <a:spLocks noGrp="1"/>
          </p:cNvSpPr>
          <p:nvPr>
            <p:ph sz="half" idx="2"/>
          </p:nvPr>
        </p:nvSpPr>
        <p:spPr>
          <a:xfrm>
            <a:off x="839041" y="2504424"/>
            <a:ext cx="5159039" cy="368534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A0780B6B-7EAF-11BC-FED0-7452B3264A11}"/>
              </a:ext>
            </a:extLst>
          </p:cNvPr>
          <p:cNvSpPr>
            <a:spLocks noGrp="1"/>
          </p:cNvSpPr>
          <p:nvPr>
            <p:ph type="body" sz="quarter" idx="3"/>
          </p:nvPr>
        </p:nvSpPr>
        <p:spPr>
          <a:xfrm>
            <a:off x="6172801" y="1680657"/>
            <a:ext cx="5182079" cy="823766"/>
          </a:xfrm>
        </p:spPr>
        <p:txBody>
          <a:bodyPr anchor="b"/>
          <a:lstStyle>
            <a:lvl1pPr marL="0" indent="0">
              <a:buNone/>
              <a:defRPr sz="2177" b="1"/>
            </a:lvl1pPr>
            <a:lvl2pPr marL="414772" indent="0">
              <a:buNone/>
              <a:defRPr sz="1814" b="1"/>
            </a:lvl2pPr>
            <a:lvl3pPr marL="829544" indent="0">
              <a:buNone/>
              <a:defRPr sz="1633" b="1"/>
            </a:lvl3pPr>
            <a:lvl4pPr marL="1244316" indent="0">
              <a:buNone/>
              <a:defRPr sz="1452" b="1"/>
            </a:lvl4pPr>
            <a:lvl5pPr marL="1659087" indent="0">
              <a:buNone/>
              <a:defRPr sz="1452" b="1"/>
            </a:lvl5pPr>
            <a:lvl6pPr marL="2073859" indent="0">
              <a:buNone/>
              <a:defRPr sz="1452" b="1"/>
            </a:lvl6pPr>
            <a:lvl7pPr marL="2488631" indent="0">
              <a:buNone/>
              <a:defRPr sz="1452" b="1"/>
            </a:lvl7pPr>
            <a:lvl8pPr marL="2903403" indent="0">
              <a:buNone/>
              <a:defRPr sz="1452" b="1"/>
            </a:lvl8pPr>
            <a:lvl9pPr marL="3318175" indent="0">
              <a:buNone/>
              <a:defRPr sz="1452" b="1"/>
            </a:lvl9pPr>
          </a:lstStyle>
          <a:p>
            <a:pPr lvl="0"/>
            <a:r>
              <a:rPr lang="en-GB"/>
              <a:t>Click to edit Master text styles</a:t>
            </a:r>
          </a:p>
        </p:txBody>
      </p:sp>
      <p:sp>
        <p:nvSpPr>
          <p:cNvPr id="6" name="Content Placeholder 5">
            <a:extLst>
              <a:ext uri="{FF2B5EF4-FFF2-40B4-BE49-F238E27FC236}">
                <a16:creationId xmlns:a16="http://schemas.microsoft.com/office/drawing/2014/main" id="{461AFDDB-55B5-60E2-F86C-B8D58856EC45}"/>
              </a:ext>
            </a:extLst>
          </p:cNvPr>
          <p:cNvSpPr>
            <a:spLocks noGrp="1"/>
          </p:cNvSpPr>
          <p:nvPr>
            <p:ph sz="quarter" idx="4"/>
          </p:nvPr>
        </p:nvSpPr>
        <p:spPr>
          <a:xfrm>
            <a:off x="6172801" y="2504424"/>
            <a:ext cx="5182079" cy="368534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AA4D8C53-381E-40B5-CCF4-F2528ECE0AD8}"/>
              </a:ext>
            </a:extLst>
          </p:cNvPr>
          <p:cNvSpPr>
            <a:spLocks noGrp="1"/>
          </p:cNvSpPr>
          <p:nvPr>
            <p:ph type="dt" idx="10"/>
          </p:nvPr>
        </p:nvSpPr>
        <p:spPr/>
        <p:txBody>
          <a:bodyPr/>
          <a:lstStyle>
            <a:lvl1pPr>
              <a:defRPr/>
            </a:lvl1pPr>
          </a:lstStyle>
          <a:p>
            <a:endParaRPr lang="en-HK" altLang="en-US"/>
          </a:p>
        </p:txBody>
      </p:sp>
      <p:sp>
        <p:nvSpPr>
          <p:cNvPr id="8" name="Footer Placeholder 7">
            <a:extLst>
              <a:ext uri="{FF2B5EF4-FFF2-40B4-BE49-F238E27FC236}">
                <a16:creationId xmlns:a16="http://schemas.microsoft.com/office/drawing/2014/main" id="{7FEDF381-407A-9066-C618-68B4E3D00F3F}"/>
              </a:ext>
            </a:extLst>
          </p:cNvPr>
          <p:cNvSpPr>
            <a:spLocks noGrp="1"/>
          </p:cNvSpPr>
          <p:nvPr>
            <p:ph type="ftr" idx="11"/>
          </p:nvPr>
        </p:nvSpPr>
        <p:spPr/>
        <p:txBody>
          <a:bodyPr/>
          <a:lstStyle>
            <a:lvl1pPr>
              <a:defRPr/>
            </a:lvl1pPr>
          </a:lstStyle>
          <a:p>
            <a:endParaRPr lang="en-HK" altLang="en-US"/>
          </a:p>
        </p:txBody>
      </p:sp>
      <p:sp>
        <p:nvSpPr>
          <p:cNvPr id="9" name="Slide Number Placeholder 8">
            <a:extLst>
              <a:ext uri="{FF2B5EF4-FFF2-40B4-BE49-F238E27FC236}">
                <a16:creationId xmlns:a16="http://schemas.microsoft.com/office/drawing/2014/main" id="{96204E23-16E0-2912-7486-0283FA1D3080}"/>
              </a:ext>
            </a:extLst>
          </p:cNvPr>
          <p:cNvSpPr>
            <a:spLocks noGrp="1"/>
          </p:cNvSpPr>
          <p:nvPr>
            <p:ph type="sldNum" idx="12"/>
          </p:nvPr>
        </p:nvSpPr>
        <p:spPr/>
        <p:txBody>
          <a:bodyPr/>
          <a:lstStyle>
            <a:lvl1pPr>
              <a:defRPr/>
            </a:lvl1pPr>
          </a:lstStyle>
          <a:p>
            <a:fld id="{D8303E74-CA2B-4B18-B9A8-C07641DFE05C}" type="slidenum">
              <a:rPr lang="en-HK" altLang="en-US"/>
              <a:pPr/>
              <a:t>‹#›</a:t>
            </a:fld>
            <a:endParaRPr lang="en-HK" altLang="en-US"/>
          </a:p>
        </p:txBody>
      </p:sp>
    </p:spTree>
    <p:extLst>
      <p:ext uri="{BB962C8B-B14F-4D97-AF65-F5344CB8AC3E}">
        <p14:creationId xmlns:p14="http://schemas.microsoft.com/office/powerpoint/2010/main" val="211056515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AD5D8-B7E5-93C3-E3DA-6BA0715D76DF}"/>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1A9777A5-77DD-61C1-68E6-3EA92AADE072}"/>
              </a:ext>
            </a:extLst>
          </p:cNvPr>
          <p:cNvSpPr>
            <a:spLocks noGrp="1"/>
          </p:cNvSpPr>
          <p:nvPr>
            <p:ph type="dt" idx="10"/>
          </p:nvPr>
        </p:nvSpPr>
        <p:spPr/>
        <p:txBody>
          <a:bodyPr/>
          <a:lstStyle>
            <a:lvl1pPr>
              <a:defRPr/>
            </a:lvl1pPr>
          </a:lstStyle>
          <a:p>
            <a:endParaRPr lang="en-HK" altLang="en-US"/>
          </a:p>
        </p:txBody>
      </p:sp>
      <p:sp>
        <p:nvSpPr>
          <p:cNvPr id="4" name="Footer Placeholder 3">
            <a:extLst>
              <a:ext uri="{FF2B5EF4-FFF2-40B4-BE49-F238E27FC236}">
                <a16:creationId xmlns:a16="http://schemas.microsoft.com/office/drawing/2014/main" id="{70C71778-F099-4C29-214C-44B4AA5370EF}"/>
              </a:ext>
            </a:extLst>
          </p:cNvPr>
          <p:cNvSpPr>
            <a:spLocks noGrp="1"/>
          </p:cNvSpPr>
          <p:nvPr>
            <p:ph type="ftr" idx="11"/>
          </p:nvPr>
        </p:nvSpPr>
        <p:spPr/>
        <p:txBody>
          <a:bodyPr/>
          <a:lstStyle>
            <a:lvl1pPr>
              <a:defRPr/>
            </a:lvl1pPr>
          </a:lstStyle>
          <a:p>
            <a:endParaRPr lang="en-HK" altLang="en-US"/>
          </a:p>
        </p:txBody>
      </p:sp>
      <p:sp>
        <p:nvSpPr>
          <p:cNvPr id="5" name="Slide Number Placeholder 4">
            <a:extLst>
              <a:ext uri="{FF2B5EF4-FFF2-40B4-BE49-F238E27FC236}">
                <a16:creationId xmlns:a16="http://schemas.microsoft.com/office/drawing/2014/main" id="{37B1E541-DB04-DAEB-8DD7-EBA8EBD6BAED}"/>
              </a:ext>
            </a:extLst>
          </p:cNvPr>
          <p:cNvSpPr>
            <a:spLocks noGrp="1"/>
          </p:cNvSpPr>
          <p:nvPr>
            <p:ph type="sldNum" idx="12"/>
          </p:nvPr>
        </p:nvSpPr>
        <p:spPr/>
        <p:txBody>
          <a:bodyPr/>
          <a:lstStyle>
            <a:lvl1pPr>
              <a:defRPr/>
            </a:lvl1pPr>
          </a:lstStyle>
          <a:p>
            <a:fld id="{40E23409-49EE-4A2F-92FF-F8147C628FB3}" type="slidenum">
              <a:rPr lang="en-HK" altLang="en-US"/>
              <a:pPr/>
              <a:t>‹#›</a:t>
            </a:fld>
            <a:endParaRPr lang="en-HK" altLang="en-US"/>
          </a:p>
        </p:txBody>
      </p:sp>
    </p:spTree>
    <p:extLst>
      <p:ext uri="{BB962C8B-B14F-4D97-AF65-F5344CB8AC3E}">
        <p14:creationId xmlns:p14="http://schemas.microsoft.com/office/powerpoint/2010/main" val="323228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846CE7D5-CF57-46EF-B807-FDD0502418D4}" type="datetimeFigureOut">
              <a:rPr lang="en-GB" smtClean="0"/>
              <a:t>31/01/2023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E07407-08B1-2D96-7F5B-37F26E2FC92E}"/>
              </a:ext>
            </a:extLst>
          </p:cNvPr>
          <p:cNvSpPr>
            <a:spLocks noGrp="1"/>
          </p:cNvSpPr>
          <p:nvPr>
            <p:ph type="dt" idx="10"/>
          </p:nvPr>
        </p:nvSpPr>
        <p:spPr/>
        <p:txBody>
          <a:bodyPr/>
          <a:lstStyle>
            <a:lvl1pPr>
              <a:defRPr/>
            </a:lvl1pPr>
          </a:lstStyle>
          <a:p>
            <a:endParaRPr lang="en-HK" altLang="en-US"/>
          </a:p>
        </p:txBody>
      </p:sp>
      <p:sp>
        <p:nvSpPr>
          <p:cNvPr id="3" name="Footer Placeholder 2">
            <a:extLst>
              <a:ext uri="{FF2B5EF4-FFF2-40B4-BE49-F238E27FC236}">
                <a16:creationId xmlns:a16="http://schemas.microsoft.com/office/drawing/2014/main" id="{419C381E-5383-E31E-DD66-08E6ACF0E911}"/>
              </a:ext>
            </a:extLst>
          </p:cNvPr>
          <p:cNvSpPr>
            <a:spLocks noGrp="1"/>
          </p:cNvSpPr>
          <p:nvPr>
            <p:ph type="ftr" idx="11"/>
          </p:nvPr>
        </p:nvSpPr>
        <p:spPr/>
        <p:txBody>
          <a:bodyPr/>
          <a:lstStyle>
            <a:lvl1pPr>
              <a:defRPr/>
            </a:lvl1pPr>
          </a:lstStyle>
          <a:p>
            <a:endParaRPr lang="en-HK" altLang="en-US"/>
          </a:p>
        </p:txBody>
      </p:sp>
      <p:sp>
        <p:nvSpPr>
          <p:cNvPr id="4" name="Slide Number Placeholder 3">
            <a:extLst>
              <a:ext uri="{FF2B5EF4-FFF2-40B4-BE49-F238E27FC236}">
                <a16:creationId xmlns:a16="http://schemas.microsoft.com/office/drawing/2014/main" id="{2871906E-9E86-8733-CF98-0CABB88E4713}"/>
              </a:ext>
            </a:extLst>
          </p:cNvPr>
          <p:cNvSpPr>
            <a:spLocks noGrp="1"/>
          </p:cNvSpPr>
          <p:nvPr>
            <p:ph type="sldNum" idx="12"/>
          </p:nvPr>
        </p:nvSpPr>
        <p:spPr/>
        <p:txBody>
          <a:bodyPr/>
          <a:lstStyle>
            <a:lvl1pPr>
              <a:defRPr/>
            </a:lvl1pPr>
          </a:lstStyle>
          <a:p>
            <a:fld id="{69906314-F759-48B9-A657-9D0027323E6A}" type="slidenum">
              <a:rPr lang="en-HK" altLang="en-US"/>
              <a:pPr/>
              <a:t>‹#›</a:t>
            </a:fld>
            <a:endParaRPr lang="en-HK" altLang="en-US"/>
          </a:p>
        </p:txBody>
      </p:sp>
    </p:spTree>
    <p:extLst>
      <p:ext uri="{BB962C8B-B14F-4D97-AF65-F5344CB8AC3E}">
        <p14:creationId xmlns:p14="http://schemas.microsoft.com/office/powerpoint/2010/main" val="164721825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981E8-9BC4-5D6E-B2DC-B0E678F894B3}"/>
              </a:ext>
            </a:extLst>
          </p:cNvPr>
          <p:cNvSpPr>
            <a:spLocks noGrp="1"/>
          </p:cNvSpPr>
          <p:nvPr>
            <p:ph type="title"/>
          </p:nvPr>
        </p:nvSpPr>
        <p:spPr>
          <a:xfrm>
            <a:off x="839041" y="456528"/>
            <a:ext cx="3932160" cy="1601448"/>
          </a:xfrm>
        </p:spPr>
        <p:txBody>
          <a:bodyPr anchor="b"/>
          <a:lstStyle>
            <a:lvl1pPr>
              <a:defRPr sz="2903"/>
            </a:lvl1pPr>
          </a:lstStyle>
          <a:p>
            <a:r>
              <a:rPr lang="en-GB"/>
              <a:t>Click to edit Master title style</a:t>
            </a:r>
          </a:p>
        </p:txBody>
      </p:sp>
      <p:sp>
        <p:nvSpPr>
          <p:cNvPr id="3" name="Content Placeholder 2">
            <a:extLst>
              <a:ext uri="{FF2B5EF4-FFF2-40B4-BE49-F238E27FC236}">
                <a16:creationId xmlns:a16="http://schemas.microsoft.com/office/drawing/2014/main" id="{6BB35AF6-763E-4661-47CD-DBB51FDA42F2}"/>
              </a:ext>
            </a:extLst>
          </p:cNvPr>
          <p:cNvSpPr>
            <a:spLocks noGrp="1"/>
          </p:cNvSpPr>
          <p:nvPr>
            <p:ph idx="1"/>
          </p:nvPr>
        </p:nvSpPr>
        <p:spPr>
          <a:xfrm>
            <a:off x="5184001" y="987944"/>
            <a:ext cx="6170880" cy="4873472"/>
          </a:xfrm>
        </p:spPr>
        <p:txBody>
          <a:bodyPr/>
          <a:lstStyle>
            <a:lvl1pPr>
              <a:defRPr sz="2903"/>
            </a:lvl1pPr>
            <a:lvl2pPr>
              <a:defRPr sz="2540"/>
            </a:lvl2pPr>
            <a:lvl3pPr>
              <a:defRPr sz="2177"/>
            </a:lvl3pPr>
            <a:lvl4pPr>
              <a:defRPr sz="1814"/>
            </a:lvl4pPr>
            <a:lvl5pPr>
              <a:defRPr sz="1814"/>
            </a:lvl5pPr>
            <a:lvl6pPr>
              <a:defRPr sz="1814"/>
            </a:lvl6pPr>
            <a:lvl7pPr>
              <a:defRPr sz="1814"/>
            </a:lvl7pPr>
            <a:lvl8pPr>
              <a:defRPr sz="1814"/>
            </a:lvl8pPr>
            <a:lvl9pPr>
              <a:defRPr sz="181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E2B63997-11A1-38CC-3844-7ADE891C1EF2}"/>
              </a:ext>
            </a:extLst>
          </p:cNvPr>
          <p:cNvSpPr>
            <a:spLocks noGrp="1"/>
          </p:cNvSpPr>
          <p:nvPr>
            <p:ph type="body" sz="half" idx="2"/>
          </p:nvPr>
        </p:nvSpPr>
        <p:spPr>
          <a:xfrm>
            <a:off x="839041" y="2057977"/>
            <a:ext cx="3932160" cy="3810640"/>
          </a:xfrm>
        </p:spPr>
        <p:txBody>
          <a:bodyPr/>
          <a:lstStyle>
            <a:lvl1pPr marL="0" indent="0">
              <a:buNone/>
              <a:defRPr sz="1452"/>
            </a:lvl1pPr>
            <a:lvl2pPr marL="414772" indent="0">
              <a:buNone/>
              <a:defRPr sz="1270"/>
            </a:lvl2pPr>
            <a:lvl3pPr marL="829544" indent="0">
              <a:buNone/>
              <a:defRPr sz="1089"/>
            </a:lvl3pPr>
            <a:lvl4pPr marL="1244316" indent="0">
              <a:buNone/>
              <a:defRPr sz="907"/>
            </a:lvl4pPr>
            <a:lvl5pPr marL="1659087" indent="0">
              <a:buNone/>
              <a:defRPr sz="907"/>
            </a:lvl5pPr>
            <a:lvl6pPr marL="2073859" indent="0">
              <a:buNone/>
              <a:defRPr sz="907"/>
            </a:lvl6pPr>
            <a:lvl7pPr marL="2488631" indent="0">
              <a:buNone/>
              <a:defRPr sz="907"/>
            </a:lvl7pPr>
            <a:lvl8pPr marL="2903403" indent="0">
              <a:buNone/>
              <a:defRPr sz="907"/>
            </a:lvl8pPr>
            <a:lvl9pPr marL="3318175" indent="0">
              <a:buNone/>
              <a:defRPr sz="907"/>
            </a:lvl9pPr>
          </a:lstStyle>
          <a:p>
            <a:pPr lvl="0"/>
            <a:r>
              <a:rPr lang="en-GB"/>
              <a:t>Click to edit Master text styles</a:t>
            </a:r>
          </a:p>
        </p:txBody>
      </p:sp>
      <p:sp>
        <p:nvSpPr>
          <p:cNvPr id="5" name="Date Placeholder 4">
            <a:extLst>
              <a:ext uri="{FF2B5EF4-FFF2-40B4-BE49-F238E27FC236}">
                <a16:creationId xmlns:a16="http://schemas.microsoft.com/office/drawing/2014/main" id="{67B007CF-DB45-F324-B89A-176CA4B947E7}"/>
              </a:ext>
            </a:extLst>
          </p:cNvPr>
          <p:cNvSpPr>
            <a:spLocks noGrp="1"/>
          </p:cNvSpPr>
          <p:nvPr>
            <p:ph type="dt" idx="10"/>
          </p:nvPr>
        </p:nvSpPr>
        <p:spPr/>
        <p:txBody>
          <a:bodyPr/>
          <a:lstStyle>
            <a:lvl1pPr>
              <a:defRPr/>
            </a:lvl1pPr>
          </a:lstStyle>
          <a:p>
            <a:endParaRPr lang="en-HK" altLang="en-US"/>
          </a:p>
        </p:txBody>
      </p:sp>
      <p:sp>
        <p:nvSpPr>
          <p:cNvPr id="6" name="Footer Placeholder 5">
            <a:extLst>
              <a:ext uri="{FF2B5EF4-FFF2-40B4-BE49-F238E27FC236}">
                <a16:creationId xmlns:a16="http://schemas.microsoft.com/office/drawing/2014/main" id="{48A696C9-B0D2-C620-482F-B2EC9BA7AF12}"/>
              </a:ext>
            </a:extLst>
          </p:cNvPr>
          <p:cNvSpPr>
            <a:spLocks noGrp="1"/>
          </p:cNvSpPr>
          <p:nvPr>
            <p:ph type="ftr" idx="11"/>
          </p:nvPr>
        </p:nvSpPr>
        <p:spPr/>
        <p:txBody>
          <a:bodyPr/>
          <a:lstStyle>
            <a:lvl1pPr>
              <a:defRPr/>
            </a:lvl1pPr>
          </a:lstStyle>
          <a:p>
            <a:endParaRPr lang="en-HK" altLang="en-US"/>
          </a:p>
        </p:txBody>
      </p:sp>
      <p:sp>
        <p:nvSpPr>
          <p:cNvPr id="7" name="Slide Number Placeholder 6">
            <a:extLst>
              <a:ext uri="{FF2B5EF4-FFF2-40B4-BE49-F238E27FC236}">
                <a16:creationId xmlns:a16="http://schemas.microsoft.com/office/drawing/2014/main" id="{7182E0C4-3769-ECC9-1BB9-07795A8820B4}"/>
              </a:ext>
            </a:extLst>
          </p:cNvPr>
          <p:cNvSpPr>
            <a:spLocks noGrp="1"/>
          </p:cNvSpPr>
          <p:nvPr>
            <p:ph type="sldNum" idx="12"/>
          </p:nvPr>
        </p:nvSpPr>
        <p:spPr/>
        <p:txBody>
          <a:bodyPr/>
          <a:lstStyle>
            <a:lvl1pPr>
              <a:defRPr/>
            </a:lvl1pPr>
          </a:lstStyle>
          <a:p>
            <a:fld id="{C7F0EB69-D49B-4E32-8950-D0AE75B8A7B3}" type="slidenum">
              <a:rPr lang="en-HK" altLang="en-US"/>
              <a:pPr/>
              <a:t>‹#›</a:t>
            </a:fld>
            <a:endParaRPr lang="en-HK" altLang="en-US"/>
          </a:p>
        </p:txBody>
      </p:sp>
    </p:spTree>
    <p:extLst>
      <p:ext uri="{BB962C8B-B14F-4D97-AF65-F5344CB8AC3E}">
        <p14:creationId xmlns:p14="http://schemas.microsoft.com/office/powerpoint/2010/main" val="312461780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04979-872C-5D1D-F38B-08BB2B37F402}"/>
              </a:ext>
            </a:extLst>
          </p:cNvPr>
          <p:cNvSpPr>
            <a:spLocks noGrp="1"/>
          </p:cNvSpPr>
          <p:nvPr>
            <p:ph type="title"/>
          </p:nvPr>
        </p:nvSpPr>
        <p:spPr>
          <a:xfrm>
            <a:off x="839041" y="456528"/>
            <a:ext cx="3932160" cy="1601448"/>
          </a:xfrm>
        </p:spPr>
        <p:txBody>
          <a:bodyPr anchor="b"/>
          <a:lstStyle>
            <a:lvl1pPr>
              <a:defRPr sz="2903"/>
            </a:lvl1pPr>
          </a:lstStyle>
          <a:p>
            <a:r>
              <a:rPr lang="en-GB"/>
              <a:t>Click to edit Master title style</a:t>
            </a:r>
          </a:p>
        </p:txBody>
      </p:sp>
      <p:sp>
        <p:nvSpPr>
          <p:cNvPr id="3" name="Picture Placeholder 2">
            <a:extLst>
              <a:ext uri="{FF2B5EF4-FFF2-40B4-BE49-F238E27FC236}">
                <a16:creationId xmlns:a16="http://schemas.microsoft.com/office/drawing/2014/main" id="{F8513FD7-6067-FD3B-1A78-431DCB34844B}"/>
              </a:ext>
            </a:extLst>
          </p:cNvPr>
          <p:cNvSpPr>
            <a:spLocks noGrp="1"/>
          </p:cNvSpPr>
          <p:nvPr>
            <p:ph type="pic" idx="1"/>
          </p:nvPr>
        </p:nvSpPr>
        <p:spPr>
          <a:xfrm>
            <a:off x="5184001" y="987944"/>
            <a:ext cx="6170880" cy="4873472"/>
          </a:xfrm>
        </p:spPr>
        <p:txBody>
          <a:bodyPr/>
          <a:lstStyle>
            <a:lvl1pPr marL="0" indent="0">
              <a:buNone/>
              <a:defRPr sz="2903"/>
            </a:lvl1pPr>
            <a:lvl2pPr marL="414772" indent="0">
              <a:buNone/>
              <a:defRPr sz="2540"/>
            </a:lvl2pPr>
            <a:lvl3pPr marL="829544" indent="0">
              <a:buNone/>
              <a:defRPr sz="2177"/>
            </a:lvl3pPr>
            <a:lvl4pPr marL="1244316" indent="0">
              <a:buNone/>
              <a:defRPr sz="1814"/>
            </a:lvl4pPr>
            <a:lvl5pPr marL="1659087" indent="0">
              <a:buNone/>
              <a:defRPr sz="1814"/>
            </a:lvl5pPr>
            <a:lvl6pPr marL="2073859" indent="0">
              <a:buNone/>
              <a:defRPr sz="1814"/>
            </a:lvl6pPr>
            <a:lvl7pPr marL="2488631" indent="0">
              <a:buNone/>
              <a:defRPr sz="1814"/>
            </a:lvl7pPr>
            <a:lvl8pPr marL="2903403" indent="0">
              <a:buNone/>
              <a:defRPr sz="1814"/>
            </a:lvl8pPr>
            <a:lvl9pPr marL="3318175" indent="0">
              <a:buNone/>
              <a:defRPr sz="1814"/>
            </a:lvl9pPr>
          </a:lstStyle>
          <a:p>
            <a:endParaRPr lang="en-GB"/>
          </a:p>
        </p:txBody>
      </p:sp>
      <p:sp>
        <p:nvSpPr>
          <p:cNvPr id="4" name="Text Placeholder 3">
            <a:extLst>
              <a:ext uri="{FF2B5EF4-FFF2-40B4-BE49-F238E27FC236}">
                <a16:creationId xmlns:a16="http://schemas.microsoft.com/office/drawing/2014/main" id="{79217EF7-9806-A4D0-CAC6-F2F8F6A8A4CF}"/>
              </a:ext>
            </a:extLst>
          </p:cNvPr>
          <p:cNvSpPr>
            <a:spLocks noGrp="1"/>
          </p:cNvSpPr>
          <p:nvPr>
            <p:ph type="body" sz="half" idx="2"/>
          </p:nvPr>
        </p:nvSpPr>
        <p:spPr>
          <a:xfrm>
            <a:off x="839041" y="2057977"/>
            <a:ext cx="3932160" cy="3810640"/>
          </a:xfrm>
        </p:spPr>
        <p:txBody>
          <a:bodyPr/>
          <a:lstStyle>
            <a:lvl1pPr marL="0" indent="0">
              <a:buNone/>
              <a:defRPr sz="1452"/>
            </a:lvl1pPr>
            <a:lvl2pPr marL="414772" indent="0">
              <a:buNone/>
              <a:defRPr sz="1270"/>
            </a:lvl2pPr>
            <a:lvl3pPr marL="829544" indent="0">
              <a:buNone/>
              <a:defRPr sz="1089"/>
            </a:lvl3pPr>
            <a:lvl4pPr marL="1244316" indent="0">
              <a:buNone/>
              <a:defRPr sz="907"/>
            </a:lvl4pPr>
            <a:lvl5pPr marL="1659087" indent="0">
              <a:buNone/>
              <a:defRPr sz="907"/>
            </a:lvl5pPr>
            <a:lvl6pPr marL="2073859" indent="0">
              <a:buNone/>
              <a:defRPr sz="907"/>
            </a:lvl6pPr>
            <a:lvl7pPr marL="2488631" indent="0">
              <a:buNone/>
              <a:defRPr sz="907"/>
            </a:lvl7pPr>
            <a:lvl8pPr marL="2903403" indent="0">
              <a:buNone/>
              <a:defRPr sz="907"/>
            </a:lvl8pPr>
            <a:lvl9pPr marL="3318175" indent="0">
              <a:buNone/>
              <a:defRPr sz="907"/>
            </a:lvl9pPr>
          </a:lstStyle>
          <a:p>
            <a:pPr lvl="0"/>
            <a:r>
              <a:rPr lang="en-GB"/>
              <a:t>Click to edit Master text styles</a:t>
            </a:r>
          </a:p>
        </p:txBody>
      </p:sp>
      <p:sp>
        <p:nvSpPr>
          <p:cNvPr id="5" name="Date Placeholder 4">
            <a:extLst>
              <a:ext uri="{FF2B5EF4-FFF2-40B4-BE49-F238E27FC236}">
                <a16:creationId xmlns:a16="http://schemas.microsoft.com/office/drawing/2014/main" id="{072BB584-29E4-3DE9-7563-102262046C46}"/>
              </a:ext>
            </a:extLst>
          </p:cNvPr>
          <p:cNvSpPr>
            <a:spLocks noGrp="1"/>
          </p:cNvSpPr>
          <p:nvPr>
            <p:ph type="dt" idx="10"/>
          </p:nvPr>
        </p:nvSpPr>
        <p:spPr/>
        <p:txBody>
          <a:bodyPr/>
          <a:lstStyle>
            <a:lvl1pPr>
              <a:defRPr/>
            </a:lvl1pPr>
          </a:lstStyle>
          <a:p>
            <a:endParaRPr lang="en-HK" altLang="en-US"/>
          </a:p>
        </p:txBody>
      </p:sp>
      <p:sp>
        <p:nvSpPr>
          <p:cNvPr id="6" name="Footer Placeholder 5">
            <a:extLst>
              <a:ext uri="{FF2B5EF4-FFF2-40B4-BE49-F238E27FC236}">
                <a16:creationId xmlns:a16="http://schemas.microsoft.com/office/drawing/2014/main" id="{BF3C1F08-9D5A-36B9-69A0-87B2425CD068}"/>
              </a:ext>
            </a:extLst>
          </p:cNvPr>
          <p:cNvSpPr>
            <a:spLocks noGrp="1"/>
          </p:cNvSpPr>
          <p:nvPr>
            <p:ph type="ftr" idx="11"/>
          </p:nvPr>
        </p:nvSpPr>
        <p:spPr/>
        <p:txBody>
          <a:bodyPr/>
          <a:lstStyle>
            <a:lvl1pPr>
              <a:defRPr/>
            </a:lvl1pPr>
          </a:lstStyle>
          <a:p>
            <a:endParaRPr lang="en-HK" altLang="en-US"/>
          </a:p>
        </p:txBody>
      </p:sp>
      <p:sp>
        <p:nvSpPr>
          <p:cNvPr id="7" name="Slide Number Placeholder 6">
            <a:extLst>
              <a:ext uri="{FF2B5EF4-FFF2-40B4-BE49-F238E27FC236}">
                <a16:creationId xmlns:a16="http://schemas.microsoft.com/office/drawing/2014/main" id="{335DCAB9-859E-62C3-7C46-5A58FFCC0768}"/>
              </a:ext>
            </a:extLst>
          </p:cNvPr>
          <p:cNvSpPr>
            <a:spLocks noGrp="1"/>
          </p:cNvSpPr>
          <p:nvPr>
            <p:ph type="sldNum" idx="12"/>
          </p:nvPr>
        </p:nvSpPr>
        <p:spPr/>
        <p:txBody>
          <a:bodyPr/>
          <a:lstStyle>
            <a:lvl1pPr>
              <a:defRPr/>
            </a:lvl1pPr>
          </a:lstStyle>
          <a:p>
            <a:fld id="{E224CD81-5E2D-4A24-821E-1B382779CE64}" type="slidenum">
              <a:rPr lang="en-HK" altLang="en-US"/>
              <a:pPr/>
              <a:t>‹#›</a:t>
            </a:fld>
            <a:endParaRPr lang="en-HK" altLang="en-US"/>
          </a:p>
        </p:txBody>
      </p:sp>
    </p:spTree>
    <p:extLst>
      <p:ext uri="{BB962C8B-B14F-4D97-AF65-F5344CB8AC3E}">
        <p14:creationId xmlns:p14="http://schemas.microsoft.com/office/powerpoint/2010/main" val="314822819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B08AD-86F5-65F6-5417-0A25BDD844F6}"/>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305C26EB-CF5A-9E53-1BB5-D92C8BE870F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3477C73-98D5-EF35-E0D7-CDF0DCA27718}"/>
              </a:ext>
            </a:extLst>
          </p:cNvPr>
          <p:cNvSpPr>
            <a:spLocks noGrp="1"/>
          </p:cNvSpPr>
          <p:nvPr>
            <p:ph type="dt" idx="10"/>
          </p:nvPr>
        </p:nvSpPr>
        <p:spPr/>
        <p:txBody>
          <a:bodyPr/>
          <a:lstStyle>
            <a:lvl1pPr>
              <a:defRPr/>
            </a:lvl1pPr>
          </a:lstStyle>
          <a:p>
            <a:endParaRPr lang="en-HK" altLang="en-US"/>
          </a:p>
        </p:txBody>
      </p:sp>
      <p:sp>
        <p:nvSpPr>
          <p:cNvPr id="5" name="Footer Placeholder 4">
            <a:extLst>
              <a:ext uri="{FF2B5EF4-FFF2-40B4-BE49-F238E27FC236}">
                <a16:creationId xmlns:a16="http://schemas.microsoft.com/office/drawing/2014/main" id="{53659992-377A-3390-7D39-36CC5F2BCB86}"/>
              </a:ext>
            </a:extLst>
          </p:cNvPr>
          <p:cNvSpPr>
            <a:spLocks noGrp="1"/>
          </p:cNvSpPr>
          <p:nvPr>
            <p:ph type="ftr" idx="11"/>
          </p:nvPr>
        </p:nvSpPr>
        <p:spPr/>
        <p:txBody>
          <a:bodyPr/>
          <a:lstStyle>
            <a:lvl1pPr>
              <a:defRPr/>
            </a:lvl1pPr>
          </a:lstStyle>
          <a:p>
            <a:endParaRPr lang="en-HK" altLang="en-US"/>
          </a:p>
        </p:txBody>
      </p:sp>
      <p:sp>
        <p:nvSpPr>
          <p:cNvPr id="6" name="Slide Number Placeholder 5">
            <a:extLst>
              <a:ext uri="{FF2B5EF4-FFF2-40B4-BE49-F238E27FC236}">
                <a16:creationId xmlns:a16="http://schemas.microsoft.com/office/drawing/2014/main" id="{101BE86B-8953-A137-EFFA-281BE632BFE4}"/>
              </a:ext>
            </a:extLst>
          </p:cNvPr>
          <p:cNvSpPr>
            <a:spLocks noGrp="1"/>
          </p:cNvSpPr>
          <p:nvPr>
            <p:ph type="sldNum" idx="12"/>
          </p:nvPr>
        </p:nvSpPr>
        <p:spPr/>
        <p:txBody>
          <a:bodyPr/>
          <a:lstStyle>
            <a:lvl1pPr>
              <a:defRPr/>
            </a:lvl1pPr>
          </a:lstStyle>
          <a:p>
            <a:fld id="{63AD8147-8B95-49DC-80EA-789E3037D058}" type="slidenum">
              <a:rPr lang="en-HK" altLang="en-US"/>
              <a:pPr/>
              <a:t>‹#›</a:t>
            </a:fld>
            <a:endParaRPr lang="en-HK" altLang="en-US"/>
          </a:p>
        </p:txBody>
      </p:sp>
    </p:spTree>
    <p:extLst>
      <p:ext uri="{BB962C8B-B14F-4D97-AF65-F5344CB8AC3E}">
        <p14:creationId xmlns:p14="http://schemas.microsoft.com/office/powerpoint/2010/main" val="16796124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3A2263-CC8F-9ED8-6D9F-5C136916B45A}"/>
              </a:ext>
            </a:extLst>
          </p:cNvPr>
          <p:cNvSpPr>
            <a:spLocks noGrp="1"/>
          </p:cNvSpPr>
          <p:nvPr>
            <p:ph type="title" orient="vert"/>
          </p:nvPr>
        </p:nvSpPr>
        <p:spPr>
          <a:xfrm>
            <a:off x="8835840" y="273629"/>
            <a:ext cx="2741760" cy="5855655"/>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4890C48D-3D00-2404-A681-742482EEF111}"/>
              </a:ext>
            </a:extLst>
          </p:cNvPr>
          <p:cNvSpPr>
            <a:spLocks noGrp="1"/>
          </p:cNvSpPr>
          <p:nvPr>
            <p:ph type="body" orient="vert" idx="1"/>
          </p:nvPr>
        </p:nvSpPr>
        <p:spPr>
          <a:xfrm>
            <a:off x="608641" y="273629"/>
            <a:ext cx="8042879" cy="585565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16FB3F3-1700-BEC7-29B3-FF048A9D09A4}"/>
              </a:ext>
            </a:extLst>
          </p:cNvPr>
          <p:cNvSpPr>
            <a:spLocks noGrp="1"/>
          </p:cNvSpPr>
          <p:nvPr>
            <p:ph type="dt" idx="10"/>
          </p:nvPr>
        </p:nvSpPr>
        <p:spPr/>
        <p:txBody>
          <a:bodyPr/>
          <a:lstStyle>
            <a:lvl1pPr>
              <a:defRPr/>
            </a:lvl1pPr>
          </a:lstStyle>
          <a:p>
            <a:endParaRPr lang="en-HK" altLang="en-US"/>
          </a:p>
        </p:txBody>
      </p:sp>
      <p:sp>
        <p:nvSpPr>
          <p:cNvPr id="5" name="Footer Placeholder 4">
            <a:extLst>
              <a:ext uri="{FF2B5EF4-FFF2-40B4-BE49-F238E27FC236}">
                <a16:creationId xmlns:a16="http://schemas.microsoft.com/office/drawing/2014/main" id="{07B4BA37-358C-BF83-3B78-4DE37FE5E8C2}"/>
              </a:ext>
            </a:extLst>
          </p:cNvPr>
          <p:cNvSpPr>
            <a:spLocks noGrp="1"/>
          </p:cNvSpPr>
          <p:nvPr>
            <p:ph type="ftr" idx="11"/>
          </p:nvPr>
        </p:nvSpPr>
        <p:spPr/>
        <p:txBody>
          <a:bodyPr/>
          <a:lstStyle>
            <a:lvl1pPr>
              <a:defRPr/>
            </a:lvl1pPr>
          </a:lstStyle>
          <a:p>
            <a:endParaRPr lang="en-HK" altLang="en-US"/>
          </a:p>
        </p:txBody>
      </p:sp>
      <p:sp>
        <p:nvSpPr>
          <p:cNvPr id="6" name="Slide Number Placeholder 5">
            <a:extLst>
              <a:ext uri="{FF2B5EF4-FFF2-40B4-BE49-F238E27FC236}">
                <a16:creationId xmlns:a16="http://schemas.microsoft.com/office/drawing/2014/main" id="{8DF74F3D-B4AB-0532-5A8D-F08D7ED4492C}"/>
              </a:ext>
            </a:extLst>
          </p:cNvPr>
          <p:cNvSpPr>
            <a:spLocks noGrp="1"/>
          </p:cNvSpPr>
          <p:nvPr>
            <p:ph type="sldNum" idx="12"/>
          </p:nvPr>
        </p:nvSpPr>
        <p:spPr/>
        <p:txBody>
          <a:bodyPr/>
          <a:lstStyle>
            <a:lvl1pPr>
              <a:defRPr/>
            </a:lvl1pPr>
          </a:lstStyle>
          <a:p>
            <a:fld id="{CA567FA8-DE86-4D3C-94FD-BE3AABA84574}" type="slidenum">
              <a:rPr lang="en-HK" altLang="en-US"/>
              <a:pPr/>
              <a:t>‹#›</a:t>
            </a:fld>
            <a:endParaRPr lang="en-HK" altLang="en-US"/>
          </a:p>
        </p:txBody>
      </p:sp>
    </p:spTree>
    <p:extLst>
      <p:ext uri="{BB962C8B-B14F-4D97-AF65-F5344CB8AC3E}">
        <p14:creationId xmlns:p14="http://schemas.microsoft.com/office/powerpoint/2010/main" val="304858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846CE7D5-CF57-46EF-B807-FDD0502418D4}" type="datetimeFigureOut">
              <a:rPr lang="en-GB" smtClean="0"/>
              <a:t>31/01/2023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GB" smtClean="0"/>
              <a:t>31/01/2023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31/01/2023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31/01/2023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31/01/2023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GB" smtClean="0"/>
              <a:t>31/01/2023</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1/31/2023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771754-810B-BCEC-C24B-380FD04F62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67CCFF2-B195-F660-04D5-9CB3FC1D30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BB6FF18-5946-A60C-F95C-0410C4930A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419726-6008-D44F-9C17-FB6D4C0042E4}" type="datetimeFigureOut">
              <a:rPr lang="en-US" smtClean="0"/>
              <a:t>1/31/2023</a:t>
            </a:fld>
            <a:endParaRPr lang="en-US"/>
          </a:p>
        </p:txBody>
      </p:sp>
      <p:sp>
        <p:nvSpPr>
          <p:cNvPr id="5" name="Footer Placeholder 4">
            <a:extLst>
              <a:ext uri="{FF2B5EF4-FFF2-40B4-BE49-F238E27FC236}">
                <a16:creationId xmlns:a16="http://schemas.microsoft.com/office/drawing/2014/main" id="{4CCD5A6D-41CD-9296-F02C-6FB1E0C001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C5074D6-20B5-B1C0-2384-E282845CDB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F13FE3-1D8E-BD4C-ACF4-AB4D0798859B}" type="slidenum">
              <a:rPr lang="en-US" smtClean="0"/>
              <a:t>‹#›</a:t>
            </a:fld>
            <a:endParaRPr lang="en-US"/>
          </a:p>
        </p:txBody>
      </p:sp>
    </p:spTree>
    <p:extLst>
      <p:ext uri="{BB962C8B-B14F-4D97-AF65-F5344CB8AC3E}">
        <p14:creationId xmlns:p14="http://schemas.microsoft.com/office/powerpoint/2010/main" val="65016202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5" name="Rectangle 1">
            <a:extLst>
              <a:ext uri="{FF2B5EF4-FFF2-40B4-BE49-F238E27FC236}">
                <a16:creationId xmlns:a16="http://schemas.microsoft.com/office/drawing/2014/main" id="{5A51E1ED-7F57-249B-0102-9119E2EBAF2D}"/>
              </a:ext>
            </a:extLst>
          </p:cNvPr>
          <p:cNvSpPr>
            <a:spLocks noGrp="1" noChangeArrowheads="1"/>
          </p:cNvSpPr>
          <p:nvPr>
            <p:ph type="title"/>
          </p:nvPr>
        </p:nvSpPr>
        <p:spPr bwMode="auto">
          <a:xfrm>
            <a:off x="608641" y="273629"/>
            <a:ext cx="10968959" cy="11434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1026" name="Rectangle 2">
            <a:extLst>
              <a:ext uri="{FF2B5EF4-FFF2-40B4-BE49-F238E27FC236}">
                <a16:creationId xmlns:a16="http://schemas.microsoft.com/office/drawing/2014/main" id="{EE372098-B718-7416-923A-969FAC402652}"/>
              </a:ext>
            </a:extLst>
          </p:cNvPr>
          <p:cNvSpPr>
            <a:spLocks noGrp="1" noChangeArrowheads="1"/>
          </p:cNvSpPr>
          <p:nvPr>
            <p:ph type="body" idx="1"/>
          </p:nvPr>
        </p:nvSpPr>
        <p:spPr bwMode="auto">
          <a:xfrm>
            <a:off x="608641" y="1604329"/>
            <a:ext cx="10968959" cy="45249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a:p>
            <a:pPr lvl="4"/>
            <a:r>
              <a:rPr lang="en-GB" altLang="en-US"/>
              <a:t>Eighth Outline Level</a:t>
            </a:r>
          </a:p>
          <a:p>
            <a:pPr lvl="4"/>
            <a:r>
              <a:rPr lang="en-GB" altLang="en-US"/>
              <a:t>Ninth Outline Level</a:t>
            </a:r>
          </a:p>
        </p:txBody>
      </p:sp>
      <p:sp>
        <p:nvSpPr>
          <p:cNvPr id="1027" name="Rectangle 3">
            <a:extLst>
              <a:ext uri="{FF2B5EF4-FFF2-40B4-BE49-F238E27FC236}">
                <a16:creationId xmlns:a16="http://schemas.microsoft.com/office/drawing/2014/main" id="{784ABCC3-8AA9-CB8A-2310-7AF3708932FB}"/>
              </a:ext>
            </a:extLst>
          </p:cNvPr>
          <p:cNvSpPr>
            <a:spLocks noGrp="1" noChangeArrowheads="1"/>
          </p:cNvSpPr>
          <p:nvPr>
            <p:ph type="dt"/>
          </p:nvPr>
        </p:nvSpPr>
        <p:spPr bwMode="auto">
          <a:xfrm>
            <a:off x="608641" y="6247376"/>
            <a:ext cx="2837760" cy="4709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tabLst>
                <a:tab pos="656722" algn="l"/>
                <a:tab pos="1313444" algn="l"/>
                <a:tab pos="1970166" algn="l"/>
              </a:tabLst>
              <a:defRPr sz="1270">
                <a:solidFill>
                  <a:srgbClr val="000000"/>
                </a:solidFill>
                <a:latin typeface="Times New Roman" panose="02020603050405020304" pitchFamily="18" charset="0"/>
              </a:defRPr>
            </a:lvl1pPr>
          </a:lstStyle>
          <a:p>
            <a:endParaRPr lang="en-HK" altLang="en-US"/>
          </a:p>
        </p:txBody>
      </p:sp>
      <p:sp>
        <p:nvSpPr>
          <p:cNvPr id="1028" name="Rectangle 4">
            <a:extLst>
              <a:ext uri="{FF2B5EF4-FFF2-40B4-BE49-F238E27FC236}">
                <a16:creationId xmlns:a16="http://schemas.microsoft.com/office/drawing/2014/main" id="{AD2FC41C-13CB-7F0B-5214-25A1B7DB213B}"/>
              </a:ext>
            </a:extLst>
          </p:cNvPr>
          <p:cNvSpPr>
            <a:spLocks noGrp="1" noChangeArrowheads="1"/>
          </p:cNvSpPr>
          <p:nvPr>
            <p:ph type="ftr"/>
          </p:nvPr>
        </p:nvSpPr>
        <p:spPr bwMode="auto">
          <a:xfrm>
            <a:off x="4170240" y="6247376"/>
            <a:ext cx="3863040" cy="4709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ctr">
              <a:tabLst>
                <a:tab pos="656722" algn="l"/>
                <a:tab pos="1313444" algn="l"/>
                <a:tab pos="1970166" algn="l"/>
                <a:tab pos="2626888" algn="l"/>
              </a:tabLst>
              <a:defRPr sz="1270">
                <a:solidFill>
                  <a:srgbClr val="000000"/>
                </a:solidFill>
                <a:latin typeface="Times New Roman" panose="02020603050405020304" pitchFamily="18" charset="0"/>
              </a:defRPr>
            </a:lvl1pPr>
          </a:lstStyle>
          <a:p>
            <a:endParaRPr lang="en-HK" altLang="en-US"/>
          </a:p>
        </p:txBody>
      </p:sp>
      <p:sp>
        <p:nvSpPr>
          <p:cNvPr id="1029" name="Rectangle 5">
            <a:extLst>
              <a:ext uri="{FF2B5EF4-FFF2-40B4-BE49-F238E27FC236}">
                <a16:creationId xmlns:a16="http://schemas.microsoft.com/office/drawing/2014/main" id="{9A191BCB-705E-DDC4-E9D5-8886E1D97633}"/>
              </a:ext>
            </a:extLst>
          </p:cNvPr>
          <p:cNvSpPr>
            <a:spLocks noGrp="1" noChangeArrowheads="1"/>
          </p:cNvSpPr>
          <p:nvPr>
            <p:ph type="sldNum"/>
          </p:nvPr>
        </p:nvSpPr>
        <p:spPr bwMode="auto">
          <a:xfrm>
            <a:off x="8741761" y="6247376"/>
            <a:ext cx="2837760" cy="4709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r">
              <a:tabLst>
                <a:tab pos="656722" algn="l"/>
                <a:tab pos="1313444" algn="l"/>
                <a:tab pos="1970166" algn="l"/>
              </a:tabLst>
              <a:defRPr sz="1270">
                <a:solidFill>
                  <a:srgbClr val="000000"/>
                </a:solidFill>
                <a:latin typeface="Times New Roman" panose="02020603050405020304" pitchFamily="18" charset="0"/>
              </a:defRPr>
            </a:lvl1pPr>
          </a:lstStyle>
          <a:p>
            <a:fld id="{7C110C97-A408-493C-80C9-C76E05C24F7A}" type="slidenum">
              <a:rPr lang="en-HK" altLang="en-US"/>
              <a:pPr/>
              <a:t>‹#›</a:t>
            </a:fld>
            <a:endParaRPr lang="en-HK" altLang="en-US"/>
          </a:p>
        </p:txBody>
      </p:sp>
    </p:spTree>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660" r:id="rId11"/>
  </p:sldLayoutIdLst>
  <p:txStyles>
    <p:titleStyle>
      <a:lvl1pPr algn="ctr" defTabSz="414772" rtl="0" fontAlgn="base" hangingPunct="0">
        <a:lnSpc>
          <a:spcPct val="93000"/>
        </a:lnSpc>
        <a:spcBef>
          <a:spcPct val="0"/>
        </a:spcBef>
        <a:spcAft>
          <a:spcPct val="0"/>
        </a:spcAft>
        <a:buClr>
          <a:srgbClr val="000000"/>
        </a:buClr>
        <a:buSzPct val="100000"/>
        <a:buFont typeface="Times New Roman" panose="02020603050405020304" pitchFamily="18" charset="0"/>
        <a:defRPr sz="3992" kern="1200">
          <a:solidFill>
            <a:srgbClr val="000000"/>
          </a:solidFill>
          <a:latin typeface="+mj-lt"/>
          <a:ea typeface="+mj-ea"/>
          <a:cs typeface="+mj-cs"/>
        </a:defRPr>
      </a:lvl1pPr>
      <a:lvl2pPr marL="674004" indent="-259232" algn="ctr" defTabSz="414772" rtl="0" fontAlgn="base" hangingPunct="0">
        <a:lnSpc>
          <a:spcPct val="93000"/>
        </a:lnSpc>
        <a:spcBef>
          <a:spcPct val="0"/>
        </a:spcBef>
        <a:spcAft>
          <a:spcPct val="0"/>
        </a:spcAft>
        <a:buClr>
          <a:srgbClr val="000000"/>
        </a:buClr>
        <a:buSzPct val="100000"/>
        <a:buFont typeface="Times New Roman" panose="02020603050405020304" pitchFamily="18" charset="0"/>
        <a:defRPr sz="3992">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marL="1036930" indent="-207386" algn="ctr" defTabSz="414772" rtl="0" fontAlgn="base" hangingPunct="0">
        <a:lnSpc>
          <a:spcPct val="93000"/>
        </a:lnSpc>
        <a:spcBef>
          <a:spcPct val="0"/>
        </a:spcBef>
        <a:spcAft>
          <a:spcPct val="0"/>
        </a:spcAft>
        <a:buClr>
          <a:srgbClr val="000000"/>
        </a:buClr>
        <a:buSzPct val="100000"/>
        <a:buFont typeface="Times New Roman" panose="02020603050405020304" pitchFamily="18" charset="0"/>
        <a:defRPr sz="3992">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marL="1451701" indent="-207386" algn="ctr" defTabSz="414772" rtl="0" fontAlgn="base" hangingPunct="0">
        <a:lnSpc>
          <a:spcPct val="93000"/>
        </a:lnSpc>
        <a:spcBef>
          <a:spcPct val="0"/>
        </a:spcBef>
        <a:spcAft>
          <a:spcPct val="0"/>
        </a:spcAft>
        <a:buClr>
          <a:srgbClr val="000000"/>
        </a:buClr>
        <a:buSzPct val="100000"/>
        <a:buFont typeface="Times New Roman" panose="02020603050405020304" pitchFamily="18" charset="0"/>
        <a:defRPr sz="3992">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marL="1866473" indent="-207386" algn="ctr" defTabSz="414772" rtl="0" fontAlgn="base" hangingPunct="0">
        <a:lnSpc>
          <a:spcPct val="93000"/>
        </a:lnSpc>
        <a:spcBef>
          <a:spcPct val="0"/>
        </a:spcBef>
        <a:spcAft>
          <a:spcPct val="0"/>
        </a:spcAft>
        <a:buClr>
          <a:srgbClr val="000000"/>
        </a:buClr>
        <a:buSzPct val="100000"/>
        <a:buFont typeface="Times New Roman" panose="02020603050405020304" pitchFamily="18" charset="0"/>
        <a:defRPr sz="3992">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281245" indent="-207386" algn="ctr" defTabSz="414772" rtl="0" fontAlgn="base" hangingPunct="0">
        <a:lnSpc>
          <a:spcPct val="93000"/>
        </a:lnSpc>
        <a:spcBef>
          <a:spcPct val="0"/>
        </a:spcBef>
        <a:spcAft>
          <a:spcPct val="0"/>
        </a:spcAft>
        <a:buClr>
          <a:srgbClr val="000000"/>
        </a:buClr>
        <a:buSzPct val="100000"/>
        <a:buFont typeface="Times New Roman" panose="02020603050405020304" pitchFamily="18" charset="0"/>
        <a:defRPr sz="3992">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696017" indent="-207386" algn="ctr" defTabSz="414772" rtl="0" fontAlgn="base" hangingPunct="0">
        <a:lnSpc>
          <a:spcPct val="93000"/>
        </a:lnSpc>
        <a:spcBef>
          <a:spcPct val="0"/>
        </a:spcBef>
        <a:spcAft>
          <a:spcPct val="0"/>
        </a:spcAft>
        <a:buClr>
          <a:srgbClr val="000000"/>
        </a:buClr>
        <a:buSzPct val="100000"/>
        <a:buFont typeface="Times New Roman" panose="02020603050405020304" pitchFamily="18" charset="0"/>
        <a:defRPr sz="3992">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110789" indent="-207386" algn="ctr" defTabSz="414772" rtl="0" fontAlgn="base" hangingPunct="0">
        <a:lnSpc>
          <a:spcPct val="93000"/>
        </a:lnSpc>
        <a:spcBef>
          <a:spcPct val="0"/>
        </a:spcBef>
        <a:spcAft>
          <a:spcPct val="0"/>
        </a:spcAft>
        <a:buClr>
          <a:srgbClr val="000000"/>
        </a:buClr>
        <a:buSzPct val="100000"/>
        <a:buFont typeface="Times New Roman" panose="02020603050405020304" pitchFamily="18" charset="0"/>
        <a:defRPr sz="3992">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525561" indent="-207386" algn="ctr" defTabSz="414772" rtl="0" fontAlgn="base" hangingPunct="0">
        <a:lnSpc>
          <a:spcPct val="93000"/>
        </a:lnSpc>
        <a:spcBef>
          <a:spcPct val="0"/>
        </a:spcBef>
        <a:spcAft>
          <a:spcPct val="0"/>
        </a:spcAft>
        <a:buClr>
          <a:srgbClr val="000000"/>
        </a:buClr>
        <a:buSzPct val="100000"/>
        <a:buFont typeface="Times New Roman" panose="02020603050405020304" pitchFamily="18" charset="0"/>
        <a:defRPr sz="3992">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p:titleStyle>
    <p:bodyStyle>
      <a:lvl1pPr marL="311079" indent="-311079" algn="l" defTabSz="414772" rtl="0" fontAlgn="base" hangingPunct="0">
        <a:lnSpc>
          <a:spcPct val="93000"/>
        </a:lnSpc>
        <a:spcBef>
          <a:spcPct val="0"/>
        </a:spcBef>
        <a:spcAft>
          <a:spcPts val="1282"/>
        </a:spcAft>
        <a:buClr>
          <a:srgbClr val="000000"/>
        </a:buClr>
        <a:buSzPct val="100000"/>
        <a:buFont typeface="Times New Roman" panose="02020603050405020304" pitchFamily="18" charset="0"/>
        <a:defRPr sz="2903" kern="1200">
          <a:solidFill>
            <a:srgbClr val="000000"/>
          </a:solidFill>
          <a:latin typeface="+mn-lt"/>
          <a:ea typeface="+mn-ea"/>
          <a:cs typeface="+mn-cs"/>
        </a:defRPr>
      </a:lvl1pPr>
      <a:lvl2pPr marL="674004" indent="-259232" algn="l" defTabSz="414772" rtl="0" fontAlgn="base" hangingPunct="0">
        <a:lnSpc>
          <a:spcPct val="93000"/>
        </a:lnSpc>
        <a:spcBef>
          <a:spcPct val="0"/>
        </a:spcBef>
        <a:spcAft>
          <a:spcPts val="1032"/>
        </a:spcAft>
        <a:buClr>
          <a:srgbClr val="000000"/>
        </a:buClr>
        <a:buSzPct val="100000"/>
        <a:buFont typeface="Times New Roman" panose="02020603050405020304" pitchFamily="18" charset="0"/>
        <a:defRPr sz="2540" kern="1200">
          <a:solidFill>
            <a:srgbClr val="000000"/>
          </a:solidFill>
          <a:latin typeface="+mn-lt"/>
          <a:ea typeface="+mn-ea"/>
          <a:cs typeface="+mn-cs"/>
        </a:defRPr>
      </a:lvl2pPr>
      <a:lvl3pPr marL="1036930" indent="-207386" algn="l" defTabSz="414772" rtl="0" fontAlgn="base" hangingPunct="0">
        <a:lnSpc>
          <a:spcPct val="93000"/>
        </a:lnSpc>
        <a:spcBef>
          <a:spcPct val="0"/>
        </a:spcBef>
        <a:spcAft>
          <a:spcPts val="771"/>
        </a:spcAft>
        <a:buClr>
          <a:srgbClr val="000000"/>
        </a:buClr>
        <a:buSzPct val="100000"/>
        <a:buFont typeface="Times New Roman" panose="02020603050405020304" pitchFamily="18" charset="0"/>
        <a:defRPr sz="2177" kern="1200">
          <a:solidFill>
            <a:srgbClr val="000000"/>
          </a:solidFill>
          <a:latin typeface="+mn-lt"/>
          <a:ea typeface="+mn-ea"/>
          <a:cs typeface="+mn-cs"/>
        </a:defRPr>
      </a:lvl3pPr>
      <a:lvl4pPr marL="1451701" indent="-207386" algn="l" defTabSz="414772" rtl="0" fontAlgn="base" hangingPunct="0">
        <a:lnSpc>
          <a:spcPct val="93000"/>
        </a:lnSpc>
        <a:spcBef>
          <a:spcPct val="0"/>
        </a:spcBef>
        <a:spcAft>
          <a:spcPts val="522"/>
        </a:spcAft>
        <a:buClr>
          <a:srgbClr val="000000"/>
        </a:buClr>
        <a:buSzPct val="100000"/>
        <a:buFont typeface="Times New Roman" panose="02020603050405020304" pitchFamily="18" charset="0"/>
        <a:defRPr sz="1814" kern="1200">
          <a:solidFill>
            <a:srgbClr val="000000"/>
          </a:solidFill>
          <a:latin typeface="+mn-lt"/>
          <a:ea typeface="+mn-ea"/>
          <a:cs typeface="+mn-cs"/>
        </a:defRPr>
      </a:lvl4pPr>
      <a:lvl5pPr marL="1866473" indent="-207386" algn="l" defTabSz="414772" rtl="0" fontAlgn="base" hangingPunct="0">
        <a:lnSpc>
          <a:spcPct val="93000"/>
        </a:lnSpc>
        <a:spcBef>
          <a:spcPct val="0"/>
        </a:spcBef>
        <a:spcAft>
          <a:spcPts val="261"/>
        </a:spcAft>
        <a:buClr>
          <a:srgbClr val="000000"/>
        </a:buClr>
        <a:buSzPct val="100000"/>
        <a:buFont typeface="Times New Roman" panose="02020603050405020304" pitchFamily="18" charset="0"/>
        <a:defRPr sz="1814" kern="1200">
          <a:solidFill>
            <a:srgbClr val="000000"/>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p:bodyStyle>
    <p:otherStyle>
      <a:defPPr>
        <a:defRPr lang="en-US"/>
      </a:defPPr>
      <a:lvl1pPr marL="0" algn="l" defTabSz="829544" rtl="0" eaLnBrk="1" latinLnBrk="0" hangingPunct="1">
        <a:defRPr sz="1633" kern="1200">
          <a:solidFill>
            <a:schemeClr val="tx1"/>
          </a:solidFill>
          <a:latin typeface="+mn-lt"/>
          <a:ea typeface="+mn-ea"/>
          <a:cs typeface="+mn-cs"/>
        </a:defRPr>
      </a:lvl1pPr>
      <a:lvl2pPr marL="414772" algn="l" defTabSz="829544" rtl="0" eaLnBrk="1" latinLnBrk="0" hangingPunct="1">
        <a:defRPr sz="1633" kern="1200">
          <a:solidFill>
            <a:schemeClr val="tx1"/>
          </a:solidFill>
          <a:latin typeface="+mn-lt"/>
          <a:ea typeface="+mn-ea"/>
          <a:cs typeface="+mn-cs"/>
        </a:defRPr>
      </a:lvl2pPr>
      <a:lvl3pPr marL="829544" algn="l" defTabSz="829544" rtl="0" eaLnBrk="1" latinLnBrk="0" hangingPunct="1">
        <a:defRPr sz="1633" kern="1200">
          <a:solidFill>
            <a:schemeClr val="tx1"/>
          </a:solidFill>
          <a:latin typeface="+mn-lt"/>
          <a:ea typeface="+mn-ea"/>
          <a:cs typeface="+mn-cs"/>
        </a:defRPr>
      </a:lvl3pPr>
      <a:lvl4pPr marL="1244316" algn="l" defTabSz="829544" rtl="0" eaLnBrk="1" latinLnBrk="0" hangingPunct="1">
        <a:defRPr sz="1633" kern="1200">
          <a:solidFill>
            <a:schemeClr val="tx1"/>
          </a:solidFill>
          <a:latin typeface="+mn-lt"/>
          <a:ea typeface="+mn-ea"/>
          <a:cs typeface="+mn-cs"/>
        </a:defRPr>
      </a:lvl4pPr>
      <a:lvl5pPr marL="1659087" algn="l" defTabSz="829544" rtl="0" eaLnBrk="1" latinLnBrk="0" hangingPunct="1">
        <a:defRPr sz="1633" kern="1200">
          <a:solidFill>
            <a:schemeClr val="tx1"/>
          </a:solidFill>
          <a:latin typeface="+mn-lt"/>
          <a:ea typeface="+mn-ea"/>
          <a:cs typeface="+mn-cs"/>
        </a:defRPr>
      </a:lvl5pPr>
      <a:lvl6pPr marL="2073859" algn="l" defTabSz="829544" rtl="0" eaLnBrk="1" latinLnBrk="0" hangingPunct="1">
        <a:defRPr sz="1633" kern="1200">
          <a:solidFill>
            <a:schemeClr val="tx1"/>
          </a:solidFill>
          <a:latin typeface="+mn-lt"/>
          <a:ea typeface="+mn-ea"/>
          <a:cs typeface="+mn-cs"/>
        </a:defRPr>
      </a:lvl6pPr>
      <a:lvl7pPr marL="2488631" algn="l" defTabSz="829544" rtl="0" eaLnBrk="1" latinLnBrk="0" hangingPunct="1">
        <a:defRPr sz="1633" kern="1200">
          <a:solidFill>
            <a:schemeClr val="tx1"/>
          </a:solidFill>
          <a:latin typeface="+mn-lt"/>
          <a:ea typeface="+mn-ea"/>
          <a:cs typeface="+mn-cs"/>
        </a:defRPr>
      </a:lvl7pPr>
      <a:lvl8pPr marL="2903403" algn="l" defTabSz="829544" rtl="0" eaLnBrk="1" latinLnBrk="0" hangingPunct="1">
        <a:defRPr sz="1633" kern="1200">
          <a:solidFill>
            <a:schemeClr val="tx1"/>
          </a:solidFill>
          <a:latin typeface="+mn-lt"/>
          <a:ea typeface="+mn-ea"/>
          <a:cs typeface="+mn-cs"/>
        </a:defRPr>
      </a:lvl8pPr>
      <a:lvl9pPr marL="3318175" algn="l" defTabSz="829544" rtl="0" eaLnBrk="1" latinLnBrk="0" hangingPunct="1">
        <a:defRPr sz="163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hyperlink" Target="https://inspexco.medium.com/value-defis-invalid-share-calculation-exploit-in-depth-analysis-1c8f97c1416e" TargetMode="External"/><Relationship Id="rId13" Type="http://schemas.openxmlformats.org/officeDocument/2006/relationships/hyperlink" Target="https://medium.com/defipie/hacking-investigation-85e07454f1c9" TargetMode="External"/><Relationship Id="rId3" Type="http://schemas.openxmlformats.org/officeDocument/2006/relationships/hyperlink" Target="https://medium.com/@zhongqiangc/smart-contract-reentrancy-thedao-f2da1d25180c" TargetMode="External"/><Relationship Id="rId7" Type="http://schemas.openxmlformats.org/officeDocument/2006/relationships/hyperlink" Target="https://peckshield.medium.com/akropolis-incident-root-cause-analysis-c11ee59e05d4" TargetMode="External"/><Relationship Id="rId12" Type="http://schemas.openxmlformats.org/officeDocument/2006/relationships/hyperlink" Target="https://polydex.medium.com/plx-locker-smart-contract-incident-post-mortem-75342124a3e8" TargetMode="External"/><Relationship Id="rId2" Type="http://schemas.openxmlformats.org/officeDocument/2006/relationships/hyperlink" Target="https://github.com/pcaversaccio/reentrancy-attacks/issues/1#issuecomment-1188680199" TargetMode="External"/><Relationship Id="rId16" Type="http://schemas.openxmlformats.org/officeDocument/2006/relationships/hyperlink" Target="https://inspexco.medium.com/reentrancy-attack-on-cream-finance-incident-analysis-1c629686b6f5" TargetMode="External"/><Relationship Id="rId1" Type="http://schemas.openxmlformats.org/officeDocument/2006/relationships/slideLayout" Target="../slideLayouts/slideLayout2.xml"/><Relationship Id="rId6" Type="http://schemas.openxmlformats.org/officeDocument/2006/relationships/hyperlink" Target="https://slowmist.medium.com/slowmist-details-of-lendf-me-reentrancy-attack-3e168ab5f2b1" TargetMode="External"/><Relationship Id="rId11" Type="http://schemas.openxmlformats.org/officeDocument/2006/relationships/hyperlink" Target="https://thedefiant.io/not-just-a-bank-run-new-evidence-shows-iron-finance-crashed-due-to-code-exploit" TargetMode="External"/><Relationship Id="rId5" Type="http://schemas.openxmlformats.org/officeDocument/2006/relationships/hyperlink" Target="https://defirate.com/imbtc-uniswap-hack" TargetMode="External"/><Relationship Id="rId15" Type="http://schemas.openxmlformats.org/officeDocument/2006/relationships/hyperlink" Target="https://medium.com/@Knownsec_Blockchain_Lab/knownsec-blockchain-lab-comprehensive-analysis-of-xsurge-attacks-c83d238fbc55" TargetMode="External"/><Relationship Id="rId10" Type="http://schemas.openxmlformats.org/officeDocument/2006/relationships/hyperlink" Target="https://quillhashteam.medium.com/burgerswap-flash-loan-attack-analysis-888b1911daef" TargetMode="External"/><Relationship Id="rId4" Type="http://schemas.openxmlformats.org/officeDocument/2006/relationships/hyperlink" Target="https://medium.com/swlh/how-spankchain-got-hacked-af65b933393c" TargetMode="External"/><Relationship Id="rId9" Type="http://schemas.openxmlformats.org/officeDocument/2006/relationships/hyperlink" Target="https://nipunp.medium.com/5-8-21-rari-capital-exploit-timeline-analysis-8beda31cbc1a" TargetMode="External"/><Relationship Id="rId14" Type="http://schemas.openxmlformats.org/officeDocument/2006/relationships/hyperlink" Target="https://sanshunft.medium.com/woofdate-2-2-0-keanu-compensation-mfund-rebase-update-bcac09707e19"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https://mythx.io/" TargetMode="External"/><Relationship Id="rId7" Type="http://schemas.openxmlformats.org/officeDocument/2006/relationships/hyperlink" Target="https://tokenguard.io/blog/smart-contract-audit" TargetMode="External"/><Relationship Id="rId2" Type="http://schemas.openxmlformats.org/officeDocument/2006/relationships/hyperlink" Target="https://consensys.net/diligence/" TargetMode="External"/><Relationship Id="rId1" Type="http://schemas.openxmlformats.org/officeDocument/2006/relationships/slideLayout" Target="../slideLayouts/slideLayout23.xml"/><Relationship Id="rId6" Type="http://schemas.openxmlformats.org/officeDocument/2006/relationships/hyperlink" Target="https://cystack.net/services/smart-contract-audit" TargetMode="External"/><Relationship Id="rId5" Type="http://schemas.openxmlformats.org/officeDocument/2006/relationships/hyperlink" Target="https://secbit.io/about.html" TargetMode="External"/><Relationship Id="rId4" Type="http://schemas.openxmlformats.org/officeDocument/2006/relationships/hyperlink" Target="https://solidity.financ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err="1">
                <a:cs typeface="Calibri Light"/>
              </a:rPr>
              <a:t>SmartV</a:t>
            </a:r>
            <a:endParaRPr lang="en-GB" err="1"/>
          </a:p>
        </p:txBody>
      </p:sp>
      <p:sp>
        <p:nvSpPr>
          <p:cNvPr id="3" name="Subtitle 2"/>
          <p:cNvSpPr>
            <a:spLocks noGrp="1"/>
          </p:cNvSpPr>
          <p:nvPr>
            <p:ph type="subTitle" idx="1"/>
          </p:nvPr>
        </p:nvSpPr>
        <p:spPr/>
        <p:txBody>
          <a:bodyPr vert="horz" lIns="91440" tIns="45720" rIns="91440" bIns="45720" rtlCol="0" anchor="t">
            <a:normAutofit/>
          </a:bodyPr>
          <a:lstStyle/>
          <a:p>
            <a:r>
              <a:rPr lang="en-GB" err="1">
                <a:cs typeface="Calibri"/>
              </a:rPr>
              <a:t>Pritom</a:t>
            </a:r>
            <a:r>
              <a:rPr lang="en-GB">
                <a:cs typeface="Calibri"/>
              </a:rPr>
              <a:t> Rajkhowa</a:t>
            </a:r>
            <a:endParaRPr lang="en-GB"/>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B17B8-3874-D934-9CA2-CDD2A687350D}"/>
              </a:ext>
            </a:extLst>
          </p:cNvPr>
          <p:cNvSpPr>
            <a:spLocks noGrp="1"/>
          </p:cNvSpPr>
          <p:nvPr>
            <p:ph type="title"/>
          </p:nvPr>
        </p:nvSpPr>
        <p:spPr/>
        <p:txBody>
          <a:bodyPr/>
          <a:lstStyle/>
          <a:p>
            <a:pPr>
              <a:spcBef>
                <a:spcPts val="1000"/>
              </a:spcBef>
            </a:pPr>
            <a:r>
              <a:rPr lang="en-GB" dirty="0">
                <a:ea typeface="+mj-lt"/>
                <a:cs typeface="+mj-lt"/>
              </a:rPr>
              <a:t>Inter Procedural Bugs</a:t>
            </a:r>
            <a:endParaRPr lang="en-US" dirty="0">
              <a:ea typeface="+mj-lt"/>
              <a:cs typeface="+mj-lt"/>
            </a:endParaRPr>
          </a:p>
          <a:p>
            <a:endParaRPr lang="en-GB" dirty="0">
              <a:cs typeface="Calibri Light"/>
            </a:endParaRPr>
          </a:p>
        </p:txBody>
      </p:sp>
      <p:pic>
        <p:nvPicPr>
          <p:cNvPr id="4" name="Picture 4" descr="Graphical user interface, application&#10;&#10;Description automatically generated">
            <a:extLst>
              <a:ext uri="{FF2B5EF4-FFF2-40B4-BE49-F238E27FC236}">
                <a16:creationId xmlns:a16="http://schemas.microsoft.com/office/drawing/2014/main" id="{D797B08D-4C2A-CD1E-0E96-499590791F8F}"/>
              </a:ext>
            </a:extLst>
          </p:cNvPr>
          <p:cNvPicPr>
            <a:picLocks noGrp="1" noChangeAspect="1"/>
          </p:cNvPicPr>
          <p:nvPr>
            <p:ph idx="1"/>
          </p:nvPr>
        </p:nvPicPr>
        <p:blipFill>
          <a:blip r:embed="rId2"/>
          <a:stretch>
            <a:fillRect/>
          </a:stretch>
        </p:blipFill>
        <p:spPr>
          <a:xfrm>
            <a:off x="838200" y="2269313"/>
            <a:ext cx="10515600" cy="3463962"/>
          </a:xfrm>
        </p:spPr>
      </p:pic>
    </p:spTree>
    <p:extLst>
      <p:ext uri="{BB962C8B-B14F-4D97-AF65-F5344CB8AC3E}">
        <p14:creationId xmlns:p14="http://schemas.microsoft.com/office/powerpoint/2010/main" val="1855996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8CC6EA96-CA04-8A51-35E3-1D9C03F8DCE3}"/>
              </a:ext>
            </a:extLst>
          </p:cNvPr>
          <p:cNvSpPr>
            <a:spLocks noGrp="1"/>
          </p:cNvSpPr>
          <p:nvPr>
            <p:ph type="sldNum" idx="12"/>
          </p:nvPr>
        </p:nvSpPr>
        <p:spPr/>
        <p:txBody>
          <a:bodyPr/>
          <a:lstStyle/>
          <a:p>
            <a:fld id="{0300A51D-DF2C-49E5-B036-B9D0918EBCA6}" type="slidenum">
              <a:rPr lang="en-HK" altLang="en-US"/>
              <a:pPr/>
              <a:t>11</a:t>
            </a:fld>
            <a:endParaRPr lang="en-HK" altLang="en-US"/>
          </a:p>
        </p:txBody>
      </p:sp>
      <p:sp>
        <p:nvSpPr>
          <p:cNvPr id="26625" name="Rectangle 1">
            <a:extLst>
              <a:ext uri="{FF2B5EF4-FFF2-40B4-BE49-F238E27FC236}">
                <a16:creationId xmlns:a16="http://schemas.microsoft.com/office/drawing/2014/main" id="{ABC853FD-3A68-6034-3F0C-36F34B3FF619}"/>
              </a:ext>
            </a:extLst>
          </p:cNvPr>
          <p:cNvSpPr>
            <a:spLocks noChangeArrowheads="1"/>
          </p:cNvSpPr>
          <p:nvPr/>
        </p:nvSpPr>
        <p:spPr bwMode="auto">
          <a:xfrm>
            <a:off x="7805460" y="2020533"/>
            <a:ext cx="1296136" cy="2896144"/>
          </a:xfrm>
          <a:prstGeom prst="rect">
            <a:avLst/>
          </a:prstGeom>
          <a:solidFill>
            <a:srgbClr val="766100">
              <a:alpha val="34999"/>
            </a:srgb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a:p>
        </p:txBody>
      </p:sp>
      <p:sp>
        <p:nvSpPr>
          <p:cNvPr id="26626" name="Rectangle 2">
            <a:extLst>
              <a:ext uri="{FF2B5EF4-FFF2-40B4-BE49-F238E27FC236}">
                <a16:creationId xmlns:a16="http://schemas.microsoft.com/office/drawing/2014/main" id="{294FC129-CF8F-3864-CCF5-3C4369A358AF}"/>
              </a:ext>
            </a:extLst>
          </p:cNvPr>
          <p:cNvSpPr>
            <a:spLocks noChangeArrowheads="1"/>
          </p:cNvSpPr>
          <p:nvPr/>
        </p:nvSpPr>
        <p:spPr bwMode="auto">
          <a:xfrm>
            <a:off x="3199857" y="2020533"/>
            <a:ext cx="1523680" cy="2896144"/>
          </a:xfrm>
          <a:prstGeom prst="rect">
            <a:avLst/>
          </a:prstGeom>
          <a:solidFill>
            <a:srgbClr val="766100">
              <a:alpha val="34999"/>
            </a:srgb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a:p>
        </p:txBody>
      </p:sp>
      <p:sp>
        <p:nvSpPr>
          <p:cNvPr id="26627" name="Rectangle 3">
            <a:extLst>
              <a:ext uri="{FF2B5EF4-FFF2-40B4-BE49-F238E27FC236}">
                <a16:creationId xmlns:a16="http://schemas.microsoft.com/office/drawing/2014/main" id="{45033A4E-AF33-8192-45DC-97A28B4617E4}"/>
              </a:ext>
            </a:extLst>
          </p:cNvPr>
          <p:cNvSpPr>
            <a:spLocks noGrp="1" noChangeArrowheads="1"/>
          </p:cNvSpPr>
          <p:nvPr>
            <p:ph type="title" idx="4294967295"/>
          </p:nvPr>
        </p:nvSpPr>
        <p:spPr>
          <a:xfrm>
            <a:off x="1751065" y="456529"/>
            <a:ext cx="7925152" cy="1143480"/>
          </a:xfrm>
          <a:ln/>
        </p:spPr>
        <p:txBody>
          <a:bodyPr anchor="t"/>
          <a:lstStyle/>
          <a:p>
            <a:pPr hangingPunct="1">
              <a:lnSpc>
                <a:spcPct val="100000"/>
              </a:lnSpc>
              <a:buClrTx/>
              <a:tabLst>
                <a:tab pos="656722" algn="l"/>
                <a:tab pos="1313444" algn="l"/>
                <a:tab pos="1970166" algn="l"/>
                <a:tab pos="2626888" algn="l"/>
                <a:tab pos="3283610" algn="l"/>
                <a:tab pos="3940332" algn="l"/>
                <a:tab pos="4597055" algn="l"/>
                <a:tab pos="5253777" algn="l"/>
                <a:tab pos="5910499" algn="l"/>
                <a:tab pos="6567221" algn="l"/>
                <a:tab pos="7223943" algn="l"/>
                <a:tab pos="7880665" algn="l"/>
              </a:tabLst>
            </a:pPr>
            <a:r>
              <a:rPr lang="en-US" altLang="en-US"/>
              <a:t>Property verification process</a:t>
            </a:r>
          </a:p>
        </p:txBody>
      </p:sp>
      <p:sp>
        <p:nvSpPr>
          <p:cNvPr id="26628" name="AutoShape 4">
            <a:extLst>
              <a:ext uri="{FF2B5EF4-FFF2-40B4-BE49-F238E27FC236}">
                <a16:creationId xmlns:a16="http://schemas.microsoft.com/office/drawing/2014/main" id="{8E76AE8E-CD90-6C90-7F93-266E6B01075D}"/>
              </a:ext>
            </a:extLst>
          </p:cNvPr>
          <p:cNvSpPr>
            <a:spLocks noChangeArrowheads="1"/>
          </p:cNvSpPr>
          <p:nvPr/>
        </p:nvSpPr>
        <p:spPr bwMode="auto">
          <a:xfrm>
            <a:off x="1980049" y="2325845"/>
            <a:ext cx="1143480" cy="1219808"/>
          </a:xfrm>
          <a:prstGeom prst="flowChartMagneticDisk">
            <a:avLst/>
          </a:prstGeom>
          <a:solidFill>
            <a:srgbClr val="000000">
              <a:alpha val="50000"/>
            </a:srgbClr>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1814" b="1">
                <a:solidFill>
                  <a:srgbClr val="FFFFFF"/>
                </a:solidFill>
              </a:rPr>
              <a:t>Report</a:t>
            </a:r>
          </a:p>
        </p:txBody>
      </p:sp>
      <p:sp>
        <p:nvSpPr>
          <p:cNvPr id="26629" name="AutoShape 5">
            <a:extLst>
              <a:ext uri="{FF2B5EF4-FFF2-40B4-BE49-F238E27FC236}">
                <a16:creationId xmlns:a16="http://schemas.microsoft.com/office/drawing/2014/main" id="{354FA8E0-785A-383C-E234-B56CF8AF0D70}"/>
              </a:ext>
            </a:extLst>
          </p:cNvPr>
          <p:cNvSpPr>
            <a:spLocks noChangeArrowheads="1"/>
          </p:cNvSpPr>
          <p:nvPr/>
        </p:nvSpPr>
        <p:spPr bwMode="auto">
          <a:xfrm>
            <a:off x="3304988" y="2706046"/>
            <a:ext cx="1296136" cy="485330"/>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396E8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a:p>
        </p:txBody>
      </p:sp>
      <p:sp>
        <p:nvSpPr>
          <p:cNvPr id="26630" name="AutoShape 6">
            <a:extLst>
              <a:ext uri="{FF2B5EF4-FFF2-40B4-BE49-F238E27FC236}">
                <a16:creationId xmlns:a16="http://schemas.microsoft.com/office/drawing/2014/main" id="{86244DD7-0475-F61B-F621-4CFB2FDC71A3}"/>
              </a:ext>
            </a:extLst>
          </p:cNvPr>
          <p:cNvSpPr>
            <a:spLocks noChangeArrowheads="1"/>
          </p:cNvSpPr>
          <p:nvPr/>
        </p:nvSpPr>
        <p:spPr bwMode="auto">
          <a:xfrm>
            <a:off x="4871872" y="2553389"/>
            <a:ext cx="1371024" cy="990824"/>
          </a:xfrm>
          <a:prstGeom prst="flowChartMultidocument">
            <a:avLst/>
          </a:prstGeom>
          <a:solidFill>
            <a:srgbClr val="766100">
              <a:alpha val="75000"/>
            </a:srgbClr>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1452" b="1">
                <a:solidFill>
                  <a:srgbClr val="FFFFFF"/>
                </a:solidFill>
              </a:rPr>
              <a:t>Program</a:t>
            </a:r>
          </a:p>
          <a:p>
            <a:pPr algn="ctr" hangingPunct="1">
              <a:lnSpc>
                <a:spcPct val="100000"/>
              </a:lnSpc>
              <a:buClrTx/>
              <a:buFontTx/>
              <a:buNone/>
            </a:pPr>
            <a:r>
              <a:rPr lang="en-US" altLang="en-US" sz="1452" b="1">
                <a:solidFill>
                  <a:srgbClr val="FFFFFF"/>
                </a:solidFill>
              </a:rPr>
              <a:t>body</a:t>
            </a:r>
          </a:p>
        </p:txBody>
      </p:sp>
      <p:sp>
        <p:nvSpPr>
          <p:cNvPr id="26631" name="AutoShape 7">
            <a:extLst>
              <a:ext uri="{FF2B5EF4-FFF2-40B4-BE49-F238E27FC236}">
                <a16:creationId xmlns:a16="http://schemas.microsoft.com/office/drawing/2014/main" id="{63FA3227-1B11-B25D-8C23-32346EF77EF4}"/>
              </a:ext>
            </a:extLst>
          </p:cNvPr>
          <p:cNvSpPr>
            <a:spLocks noChangeArrowheads="1"/>
          </p:cNvSpPr>
          <p:nvPr/>
        </p:nvSpPr>
        <p:spPr bwMode="auto">
          <a:xfrm>
            <a:off x="6814637" y="3164013"/>
            <a:ext cx="914496" cy="914496"/>
          </a:xfrm>
          <a:prstGeom prst="roundRect">
            <a:avLst>
              <a:gd name="adj" fmla="val 16667"/>
            </a:avLst>
          </a:prstGeom>
          <a:solidFill>
            <a:srgbClr val="396E8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HK" altLang="en-US" sz="1814"/>
              <a:t>Model</a:t>
            </a:r>
          </a:p>
        </p:txBody>
      </p:sp>
      <p:sp>
        <p:nvSpPr>
          <p:cNvPr id="26632" name="Line 8">
            <a:extLst>
              <a:ext uri="{FF2B5EF4-FFF2-40B4-BE49-F238E27FC236}">
                <a16:creationId xmlns:a16="http://schemas.microsoft.com/office/drawing/2014/main" id="{6F8AF600-566B-0B78-259A-5827C65ED490}"/>
              </a:ext>
            </a:extLst>
          </p:cNvPr>
          <p:cNvSpPr>
            <a:spLocks noChangeShapeType="1"/>
          </p:cNvSpPr>
          <p:nvPr/>
        </p:nvSpPr>
        <p:spPr bwMode="auto">
          <a:xfrm>
            <a:off x="6358109" y="3087684"/>
            <a:ext cx="381640" cy="381641"/>
          </a:xfrm>
          <a:prstGeom prst="line">
            <a:avLst/>
          </a:prstGeom>
          <a:noFill/>
          <a:ln w="25560" cap="sq">
            <a:solidFill>
              <a:srgbClr val="000000"/>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GB"/>
          </a:p>
        </p:txBody>
      </p:sp>
      <p:sp>
        <p:nvSpPr>
          <p:cNvPr id="26633" name="AutoShape 9">
            <a:extLst>
              <a:ext uri="{FF2B5EF4-FFF2-40B4-BE49-F238E27FC236}">
                <a16:creationId xmlns:a16="http://schemas.microsoft.com/office/drawing/2014/main" id="{5579B8C3-071E-A689-21D9-B0276801E2A8}"/>
              </a:ext>
            </a:extLst>
          </p:cNvPr>
          <p:cNvSpPr>
            <a:spLocks noChangeArrowheads="1"/>
          </p:cNvSpPr>
          <p:nvPr/>
        </p:nvSpPr>
        <p:spPr bwMode="auto">
          <a:xfrm>
            <a:off x="2132705" y="3925853"/>
            <a:ext cx="914496" cy="914496"/>
          </a:xfrm>
          <a:prstGeom prst="foldedCorner">
            <a:avLst>
              <a:gd name="adj" fmla="val 12500"/>
            </a:avLst>
          </a:prstGeom>
          <a:solidFill>
            <a:srgbClr val="000000">
              <a:alpha val="29999"/>
            </a:srgbClr>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907" b="1"/>
              <a:t>Source Code</a:t>
            </a:r>
          </a:p>
        </p:txBody>
      </p:sp>
      <p:sp>
        <p:nvSpPr>
          <p:cNvPr id="26634" name="Text Box 10">
            <a:extLst>
              <a:ext uri="{FF2B5EF4-FFF2-40B4-BE49-F238E27FC236}">
                <a16:creationId xmlns:a16="http://schemas.microsoft.com/office/drawing/2014/main" id="{B5F4CE38-FD1E-10DC-5A54-C4E5F2A237FF}"/>
              </a:ext>
            </a:extLst>
          </p:cNvPr>
          <p:cNvSpPr txBox="1">
            <a:spLocks noChangeArrowheads="1"/>
          </p:cNvSpPr>
          <p:nvPr/>
        </p:nvSpPr>
        <p:spPr bwMode="auto">
          <a:xfrm>
            <a:off x="3148011" y="2020533"/>
            <a:ext cx="1612399" cy="3649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spAutoFit/>
          </a:bodyPr>
          <a:lstStyle>
            <a:lvl1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hangingPunct="1">
              <a:lnSpc>
                <a:spcPct val="100000"/>
              </a:lnSpc>
              <a:buClrTx/>
              <a:buFontTx/>
              <a:buNone/>
            </a:pPr>
            <a:r>
              <a:rPr lang="en-US" altLang="en-US" sz="1814" b="1" i="1">
                <a:solidFill>
                  <a:srgbClr val="766100"/>
                </a:solidFill>
              </a:rPr>
              <a:t>formalization</a:t>
            </a:r>
          </a:p>
        </p:txBody>
      </p:sp>
      <p:sp>
        <p:nvSpPr>
          <p:cNvPr id="26635" name="AutoShape 11">
            <a:extLst>
              <a:ext uri="{FF2B5EF4-FFF2-40B4-BE49-F238E27FC236}">
                <a16:creationId xmlns:a16="http://schemas.microsoft.com/office/drawing/2014/main" id="{B8D302AD-5076-C79D-E3FF-E7562D0CDD5B}"/>
              </a:ext>
            </a:extLst>
          </p:cNvPr>
          <p:cNvSpPr>
            <a:spLocks noChangeArrowheads="1"/>
          </p:cNvSpPr>
          <p:nvPr/>
        </p:nvSpPr>
        <p:spPr bwMode="auto">
          <a:xfrm>
            <a:off x="3304988" y="4078509"/>
            <a:ext cx="1296136" cy="485331"/>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396E8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a:p>
        </p:txBody>
      </p:sp>
      <p:sp>
        <p:nvSpPr>
          <p:cNvPr id="26636" name="AutoShape 12">
            <a:extLst>
              <a:ext uri="{FF2B5EF4-FFF2-40B4-BE49-F238E27FC236}">
                <a16:creationId xmlns:a16="http://schemas.microsoft.com/office/drawing/2014/main" id="{AA3C8741-A080-6B88-9865-6371B8CDE20E}"/>
              </a:ext>
            </a:extLst>
          </p:cNvPr>
          <p:cNvSpPr>
            <a:spLocks noChangeArrowheads="1"/>
          </p:cNvSpPr>
          <p:nvPr/>
        </p:nvSpPr>
        <p:spPr bwMode="auto">
          <a:xfrm>
            <a:off x="4904996" y="4002182"/>
            <a:ext cx="1333580" cy="838168"/>
          </a:xfrm>
          <a:prstGeom prst="flowChartDocument">
            <a:avLst/>
          </a:prstGeom>
          <a:solidFill>
            <a:srgbClr val="766100">
              <a:alpha val="75000"/>
            </a:srgbClr>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1814" b="1"/>
              <a:t>Behavior</a:t>
            </a:r>
          </a:p>
          <a:p>
            <a:pPr algn="ctr" hangingPunct="1">
              <a:lnSpc>
                <a:spcPct val="100000"/>
              </a:lnSpc>
              <a:buClrTx/>
              <a:buFontTx/>
              <a:buNone/>
            </a:pPr>
            <a:r>
              <a:rPr lang="en-US" altLang="en-US" sz="1814" b="1"/>
              <a:t>properties</a:t>
            </a:r>
          </a:p>
        </p:txBody>
      </p:sp>
      <p:sp>
        <p:nvSpPr>
          <p:cNvPr id="26637" name="Line 13">
            <a:extLst>
              <a:ext uri="{FF2B5EF4-FFF2-40B4-BE49-F238E27FC236}">
                <a16:creationId xmlns:a16="http://schemas.microsoft.com/office/drawing/2014/main" id="{0E481E40-25A1-B16B-942D-CB74B9D80A0A}"/>
              </a:ext>
            </a:extLst>
          </p:cNvPr>
          <p:cNvSpPr>
            <a:spLocks noChangeShapeType="1"/>
          </p:cNvSpPr>
          <p:nvPr/>
        </p:nvSpPr>
        <p:spPr bwMode="auto">
          <a:xfrm flipV="1">
            <a:off x="6358108" y="3845205"/>
            <a:ext cx="380200" cy="313953"/>
          </a:xfrm>
          <a:prstGeom prst="line">
            <a:avLst/>
          </a:prstGeom>
          <a:noFill/>
          <a:ln w="25560" cap="sq">
            <a:solidFill>
              <a:srgbClr val="000000"/>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GB"/>
          </a:p>
        </p:txBody>
      </p:sp>
      <p:sp>
        <p:nvSpPr>
          <p:cNvPr id="26638" name="AutoShape 14">
            <a:extLst>
              <a:ext uri="{FF2B5EF4-FFF2-40B4-BE49-F238E27FC236}">
                <a16:creationId xmlns:a16="http://schemas.microsoft.com/office/drawing/2014/main" id="{C43C292B-CA48-F227-A8F9-0071B3669278}"/>
              </a:ext>
            </a:extLst>
          </p:cNvPr>
          <p:cNvSpPr>
            <a:spLocks noChangeArrowheads="1"/>
          </p:cNvSpPr>
          <p:nvPr/>
        </p:nvSpPr>
        <p:spPr bwMode="auto">
          <a:xfrm>
            <a:off x="9176485" y="3185615"/>
            <a:ext cx="914496" cy="800724"/>
          </a:xfrm>
          <a:prstGeom prst="flowChartPunchedTape">
            <a:avLst/>
          </a:prstGeom>
          <a:solidFill>
            <a:srgbClr val="396E8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1814" b="1">
                <a:solidFill>
                  <a:srgbClr val="FFFFFF"/>
                </a:solidFill>
              </a:rPr>
              <a:t>verdict</a:t>
            </a:r>
          </a:p>
        </p:txBody>
      </p:sp>
      <p:sp>
        <p:nvSpPr>
          <p:cNvPr id="26639" name="Text Box 15">
            <a:extLst>
              <a:ext uri="{FF2B5EF4-FFF2-40B4-BE49-F238E27FC236}">
                <a16:creationId xmlns:a16="http://schemas.microsoft.com/office/drawing/2014/main" id="{23EA17C7-719B-4728-9B53-1FD54DE6FC65}"/>
              </a:ext>
            </a:extLst>
          </p:cNvPr>
          <p:cNvSpPr txBox="1">
            <a:spLocks noChangeArrowheads="1"/>
          </p:cNvSpPr>
          <p:nvPr/>
        </p:nvSpPr>
        <p:spPr bwMode="auto">
          <a:xfrm>
            <a:off x="7740654" y="2020533"/>
            <a:ext cx="1405611" cy="3649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spAutoFit/>
          </a:bodyPr>
          <a:lstStyle>
            <a:lvl1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hangingPunct="1">
              <a:lnSpc>
                <a:spcPct val="100000"/>
              </a:lnSpc>
              <a:buClrTx/>
              <a:buFontTx/>
              <a:buNone/>
            </a:pPr>
            <a:r>
              <a:rPr lang="en-US" altLang="en-US" sz="1814" b="1" i="1">
                <a:solidFill>
                  <a:srgbClr val="766100"/>
                </a:solidFill>
              </a:rPr>
              <a:t>verification</a:t>
            </a:r>
          </a:p>
        </p:txBody>
      </p:sp>
      <p:sp>
        <p:nvSpPr>
          <p:cNvPr id="26640" name="AutoShape 16">
            <a:extLst>
              <a:ext uri="{FF2B5EF4-FFF2-40B4-BE49-F238E27FC236}">
                <a16:creationId xmlns:a16="http://schemas.microsoft.com/office/drawing/2014/main" id="{5790B390-B9AE-A51C-C484-F7B03E373CD3}"/>
              </a:ext>
            </a:extLst>
          </p:cNvPr>
          <p:cNvSpPr>
            <a:spLocks noChangeArrowheads="1"/>
          </p:cNvSpPr>
          <p:nvPr/>
        </p:nvSpPr>
        <p:spPr bwMode="auto">
          <a:xfrm>
            <a:off x="7896190" y="3359874"/>
            <a:ext cx="1127638" cy="485330"/>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396E8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a:p>
        </p:txBody>
      </p:sp>
      <p:sp>
        <p:nvSpPr>
          <p:cNvPr id="26641" name="Line 17">
            <a:extLst>
              <a:ext uri="{FF2B5EF4-FFF2-40B4-BE49-F238E27FC236}">
                <a16:creationId xmlns:a16="http://schemas.microsoft.com/office/drawing/2014/main" id="{508BDA6B-8CD9-C3F2-968B-2739037370DA}"/>
              </a:ext>
            </a:extLst>
          </p:cNvPr>
          <p:cNvSpPr>
            <a:spLocks noChangeShapeType="1"/>
          </p:cNvSpPr>
          <p:nvPr/>
        </p:nvSpPr>
        <p:spPr bwMode="auto">
          <a:xfrm>
            <a:off x="2590673" y="1716661"/>
            <a:ext cx="1440" cy="532856"/>
          </a:xfrm>
          <a:prstGeom prst="line">
            <a:avLst/>
          </a:prstGeom>
          <a:noFill/>
          <a:ln w="25560" cap="sq">
            <a:solidFill>
              <a:srgbClr val="000000"/>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GB"/>
          </a:p>
        </p:txBody>
      </p:sp>
      <p:sp>
        <p:nvSpPr>
          <p:cNvPr id="26642" name="Line 18">
            <a:extLst>
              <a:ext uri="{FF2B5EF4-FFF2-40B4-BE49-F238E27FC236}">
                <a16:creationId xmlns:a16="http://schemas.microsoft.com/office/drawing/2014/main" id="{6C025CA4-0C25-E33F-B4AA-8127F879E358}"/>
              </a:ext>
            </a:extLst>
          </p:cNvPr>
          <p:cNvSpPr>
            <a:spLocks noChangeShapeType="1"/>
          </p:cNvSpPr>
          <p:nvPr/>
        </p:nvSpPr>
        <p:spPr bwMode="auto">
          <a:xfrm>
            <a:off x="2590673" y="1716660"/>
            <a:ext cx="7010656" cy="1441"/>
          </a:xfrm>
          <a:prstGeom prst="line">
            <a:avLst/>
          </a:prstGeom>
          <a:noFill/>
          <a:ln w="25560" cap="sq">
            <a:solidFill>
              <a:srgbClr val="000000"/>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GB"/>
          </a:p>
        </p:txBody>
      </p:sp>
      <p:sp>
        <p:nvSpPr>
          <p:cNvPr id="26643" name="Line 19">
            <a:extLst>
              <a:ext uri="{FF2B5EF4-FFF2-40B4-BE49-F238E27FC236}">
                <a16:creationId xmlns:a16="http://schemas.microsoft.com/office/drawing/2014/main" id="{5E1FC705-13FD-A09B-7748-761A0062E0D9}"/>
              </a:ext>
            </a:extLst>
          </p:cNvPr>
          <p:cNvSpPr>
            <a:spLocks noChangeShapeType="1"/>
          </p:cNvSpPr>
          <p:nvPr/>
        </p:nvSpPr>
        <p:spPr bwMode="auto">
          <a:xfrm flipH="1">
            <a:off x="9595569" y="1716661"/>
            <a:ext cx="14402" cy="1371024"/>
          </a:xfrm>
          <a:prstGeom prst="line">
            <a:avLst/>
          </a:prstGeom>
          <a:noFill/>
          <a:ln w="25560" cap="sq">
            <a:solidFill>
              <a:srgbClr val="000000"/>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GB"/>
          </a:p>
        </p:txBody>
      </p:sp>
      <p:sp>
        <p:nvSpPr>
          <p:cNvPr id="26644" name="Text Box 20">
            <a:extLst>
              <a:ext uri="{FF2B5EF4-FFF2-40B4-BE49-F238E27FC236}">
                <a16:creationId xmlns:a16="http://schemas.microsoft.com/office/drawing/2014/main" id="{DB25AFE6-ED50-C7E3-17A4-EDCA9C8498FC}"/>
              </a:ext>
            </a:extLst>
          </p:cNvPr>
          <p:cNvSpPr txBox="1">
            <a:spLocks noChangeArrowheads="1"/>
          </p:cNvSpPr>
          <p:nvPr/>
        </p:nvSpPr>
        <p:spPr bwMode="auto">
          <a:xfrm>
            <a:off x="5502659" y="1371025"/>
            <a:ext cx="1187603" cy="3649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spAutoFit/>
          </a:bodyPr>
          <a:lstStyle>
            <a:lvl1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hangingPunct="1">
              <a:lnSpc>
                <a:spcPct val="100000"/>
              </a:lnSpc>
              <a:buClrTx/>
              <a:buFontTx/>
              <a:buNone/>
            </a:pPr>
            <a:r>
              <a:rPr lang="en-US" altLang="en-US" sz="1814"/>
              <a:t>correction</a:t>
            </a:r>
          </a:p>
        </p:txBody>
      </p:sp>
      <p:sp>
        <p:nvSpPr>
          <p:cNvPr id="26645" name="Rectangle 21">
            <a:extLst>
              <a:ext uri="{FF2B5EF4-FFF2-40B4-BE49-F238E27FC236}">
                <a16:creationId xmlns:a16="http://schemas.microsoft.com/office/drawing/2014/main" id="{FA78BD1D-A85F-0518-096F-C8B1A10D1E35}"/>
              </a:ext>
            </a:extLst>
          </p:cNvPr>
          <p:cNvSpPr>
            <a:spLocks noChangeArrowheads="1"/>
          </p:cNvSpPr>
          <p:nvPr/>
        </p:nvSpPr>
        <p:spPr bwMode="auto">
          <a:xfrm>
            <a:off x="4832988" y="2020533"/>
            <a:ext cx="1566885" cy="1600008"/>
          </a:xfrm>
          <a:prstGeom prst="rect">
            <a:avLst/>
          </a:prstGeom>
          <a:noFill/>
          <a:ln w="9360" cap="sq">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a:p>
        </p:txBody>
      </p:sp>
      <p:sp>
        <p:nvSpPr>
          <p:cNvPr id="26646" name="Text Box 22">
            <a:extLst>
              <a:ext uri="{FF2B5EF4-FFF2-40B4-BE49-F238E27FC236}">
                <a16:creationId xmlns:a16="http://schemas.microsoft.com/office/drawing/2014/main" id="{EBC31F08-951C-273D-FCC3-E7AC1684DFBE}"/>
              </a:ext>
            </a:extLst>
          </p:cNvPr>
          <p:cNvSpPr txBox="1">
            <a:spLocks noChangeArrowheads="1"/>
          </p:cNvSpPr>
          <p:nvPr/>
        </p:nvSpPr>
        <p:spPr bwMode="auto">
          <a:xfrm>
            <a:off x="4808506" y="1991731"/>
            <a:ext cx="1503395" cy="53265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spAutoFit/>
          </a:bodyPr>
          <a:lstStyle>
            <a:lvl1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hangingPunct="1">
              <a:lnSpc>
                <a:spcPct val="100000"/>
              </a:lnSpc>
              <a:buClrTx/>
              <a:buFontTx/>
              <a:buNone/>
            </a:pPr>
            <a:r>
              <a:rPr lang="en-US" altLang="en-US" sz="1452"/>
              <a:t>Formal </a:t>
            </a:r>
          </a:p>
          <a:p>
            <a:pPr hangingPunct="1">
              <a:lnSpc>
                <a:spcPct val="100000"/>
              </a:lnSpc>
              <a:buClrTx/>
              <a:buFontTx/>
              <a:buNone/>
            </a:pPr>
            <a:r>
              <a:rPr lang="en-US" altLang="en-US" sz="1452"/>
              <a:t>model in form of</a:t>
            </a:r>
          </a:p>
        </p:txBody>
      </p:sp>
      <p:sp>
        <p:nvSpPr>
          <p:cNvPr id="26647" name="AutoShape 23">
            <a:extLst>
              <a:ext uri="{FF2B5EF4-FFF2-40B4-BE49-F238E27FC236}">
                <a16:creationId xmlns:a16="http://schemas.microsoft.com/office/drawing/2014/main" id="{FAEE5E44-EB7A-C69D-825E-EB67D2E58131}"/>
              </a:ext>
            </a:extLst>
          </p:cNvPr>
          <p:cNvSpPr>
            <a:spLocks noChangeArrowheads="1"/>
          </p:cNvSpPr>
          <p:nvPr/>
        </p:nvSpPr>
        <p:spPr bwMode="auto">
          <a:xfrm>
            <a:off x="2158628" y="5409208"/>
            <a:ext cx="7848824" cy="685512"/>
          </a:xfrm>
          <a:prstGeom prst="roundRect">
            <a:avLst>
              <a:gd name="adj" fmla="val 16667"/>
            </a:avLst>
          </a:prstGeom>
          <a:solidFill>
            <a:srgbClr val="70CEF5"/>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90000"/>
              </a:lnSpc>
              <a:spcBef>
                <a:spcPts val="408"/>
              </a:spcBef>
              <a:buClrTx/>
            </a:pPr>
            <a:r>
              <a:rPr lang="en-US" altLang="en-US" sz="1814" b="1"/>
              <a:t>System can be presented with requirements, </a:t>
            </a:r>
          </a:p>
          <a:p>
            <a:pPr algn="ctr" hangingPunct="1">
              <a:lnSpc>
                <a:spcPct val="90000"/>
              </a:lnSpc>
              <a:spcBef>
                <a:spcPts val="408"/>
              </a:spcBef>
              <a:buClrTx/>
            </a:pPr>
            <a:r>
              <a:rPr lang="en-US" altLang="en-US" sz="1814" b="1"/>
              <a:t>source program code</a:t>
            </a:r>
          </a:p>
        </p:txBody>
      </p:sp>
    </p:spTree>
    <p:extLst>
      <p:ext uri="{BB962C8B-B14F-4D97-AF65-F5344CB8AC3E}">
        <p14:creationId xmlns:p14="http://schemas.microsoft.com/office/powerpoint/2010/main" val="1363958647"/>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232AD238-9BBB-C189-3195-DA1A0A1864C3}"/>
              </a:ext>
            </a:extLst>
          </p:cNvPr>
          <p:cNvSpPr>
            <a:spLocks noGrp="1"/>
          </p:cNvSpPr>
          <p:nvPr>
            <p:ph type="sldNum" idx="12"/>
          </p:nvPr>
        </p:nvSpPr>
        <p:spPr/>
        <p:txBody>
          <a:bodyPr/>
          <a:lstStyle/>
          <a:p>
            <a:fld id="{9A57884D-469E-4B8C-B0BE-9E70BD0CC351}" type="slidenum">
              <a:rPr lang="en-HK" altLang="en-US"/>
              <a:pPr/>
              <a:t>12</a:t>
            </a:fld>
            <a:endParaRPr lang="en-HK" altLang="en-US"/>
          </a:p>
        </p:txBody>
      </p:sp>
      <p:sp>
        <p:nvSpPr>
          <p:cNvPr id="27649" name="AutoShape 1">
            <a:extLst>
              <a:ext uri="{FF2B5EF4-FFF2-40B4-BE49-F238E27FC236}">
                <a16:creationId xmlns:a16="http://schemas.microsoft.com/office/drawing/2014/main" id="{AD480CAB-8313-70CB-E7D4-89DD1ACD14AA}"/>
              </a:ext>
            </a:extLst>
          </p:cNvPr>
          <p:cNvSpPr>
            <a:spLocks noChangeArrowheads="1"/>
          </p:cNvSpPr>
          <p:nvPr/>
        </p:nvSpPr>
        <p:spPr bwMode="auto">
          <a:xfrm>
            <a:off x="4843070" y="2209192"/>
            <a:ext cx="2438176" cy="2667160"/>
          </a:xfrm>
          <a:prstGeom prst="flowChartAlternateProcess">
            <a:avLst/>
          </a:prstGeom>
          <a:solidFill>
            <a:srgbClr val="766100">
              <a:alpha val="34999"/>
            </a:srgbClr>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a:p>
        </p:txBody>
      </p:sp>
      <p:sp>
        <p:nvSpPr>
          <p:cNvPr id="27650" name="AutoShape 2">
            <a:extLst>
              <a:ext uri="{FF2B5EF4-FFF2-40B4-BE49-F238E27FC236}">
                <a16:creationId xmlns:a16="http://schemas.microsoft.com/office/drawing/2014/main" id="{407156FC-A897-AED1-589B-B45557CE2295}"/>
              </a:ext>
            </a:extLst>
          </p:cNvPr>
          <p:cNvSpPr>
            <a:spLocks noChangeArrowheads="1"/>
          </p:cNvSpPr>
          <p:nvPr/>
        </p:nvSpPr>
        <p:spPr bwMode="auto">
          <a:xfrm>
            <a:off x="7554874" y="2209192"/>
            <a:ext cx="1676336" cy="2667160"/>
          </a:xfrm>
          <a:prstGeom prst="roundRect">
            <a:avLst>
              <a:gd name="adj" fmla="val 16667"/>
            </a:avLst>
          </a:prstGeom>
          <a:solidFill>
            <a:srgbClr val="396E8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a:p>
        </p:txBody>
      </p:sp>
      <p:sp>
        <p:nvSpPr>
          <p:cNvPr id="27651" name="AutoShape 3">
            <a:extLst>
              <a:ext uri="{FF2B5EF4-FFF2-40B4-BE49-F238E27FC236}">
                <a16:creationId xmlns:a16="http://schemas.microsoft.com/office/drawing/2014/main" id="{E0ED20C5-4D19-0A80-B71D-B947DCAADA1A}"/>
              </a:ext>
            </a:extLst>
          </p:cNvPr>
          <p:cNvSpPr>
            <a:spLocks noChangeArrowheads="1"/>
          </p:cNvSpPr>
          <p:nvPr/>
        </p:nvSpPr>
        <p:spPr bwMode="auto">
          <a:xfrm>
            <a:off x="2960792" y="2209192"/>
            <a:ext cx="1600008" cy="2667160"/>
          </a:xfrm>
          <a:prstGeom prst="flowChartAlternateProcess">
            <a:avLst/>
          </a:prstGeom>
          <a:solidFill>
            <a:srgbClr val="000000">
              <a:alpha val="50000"/>
            </a:srgbClr>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a:p>
        </p:txBody>
      </p:sp>
      <p:sp>
        <p:nvSpPr>
          <p:cNvPr id="27652" name="Rectangle 4">
            <a:extLst>
              <a:ext uri="{FF2B5EF4-FFF2-40B4-BE49-F238E27FC236}">
                <a16:creationId xmlns:a16="http://schemas.microsoft.com/office/drawing/2014/main" id="{85A0EBDA-FC51-1FE6-9E29-1751D8BED20D}"/>
              </a:ext>
            </a:extLst>
          </p:cNvPr>
          <p:cNvSpPr>
            <a:spLocks noGrp="1" noChangeArrowheads="1"/>
          </p:cNvSpPr>
          <p:nvPr>
            <p:ph type="title" idx="4294967295"/>
          </p:nvPr>
        </p:nvSpPr>
        <p:spPr>
          <a:xfrm>
            <a:off x="1751065" y="456529"/>
            <a:ext cx="7925152" cy="1143480"/>
          </a:xfrm>
          <a:ln/>
        </p:spPr>
        <p:txBody>
          <a:bodyPr anchor="t"/>
          <a:lstStyle/>
          <a:p>
            <a:pPr hangingPunct="1">
              <a:lnSpc>
                <a:spcPct val="100000"/>
              </a:lnSpc>
              <a:buClrTx/>
              <a:tabLst>
                <a:tab pos="656722" algn="l"/>
                <a:tab pos="1313444" algn="l"/>
                <a:tab pos="1970166" algn="l"/>
                <a:tab pos="2626888" algn="l"/>
                <a:tab pos="3283610" algn="l"/>
                <a:tab pos="3940332" algn="l"/>
                <a:tab pos="4597055" algn="l"/>
                <a:tab pos="5253777" algn="l"/>
                <a:tab pos="5910499" algn="l"/>
                <a:tab pos="6567221" algn="l"/>
                <a:tab pos="7223943" algn="l"/>
                <a:tab pos="7880665" algn="l"/>
              </a:tabLst>
            </a:pPr>
            <a:r>
              <a:rPr lang="en-US" altLang="en-US"/>
              <a:t>Goal of the work</a:t>
            </a:r>
          </a:p>
        </p:txBody>
      </p:sp>
      <p:sp>
        <p:nvSpPr>
          <p:cNvPr id="27653" name="AutoShape 5">
            <a:extLst>
              <a:ext uri="{FF2B5EF4-FFF2-40B4-BE49-F238E27FC236}">
                <a16:creationId xmlns:a16="http://schemas.microsoft.com/office/drawing/2014/main" id="{096E96B8-C6A3-9E37-44B2-3ED6F23875DB}"/>
              </a:ext>
            </a:extLst>
          </p:cNvPr>
          <p:cNvSpPr>
            <a:spLocks noChangeArrowheads="1"/>
          </p:cNvSpPr>
          <p:nvPr/>
        </p:nvSpPr>
        <p:spPr bwMode="auto">
          <a:xfrm>
            <a:off x="3112008" y="2285521"/>
            <a:ext cx="1296136" cy="685512"/>
          </a:xfrm>
          <a:prstGeom prst="flowChartMagneticDisk">
            <a:avLst/>
          </a:prstGeom>
          <a:solidFill>
            <a:srgbClr val="FFFFF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998" b="1"/>
              <a:t>Source Code+EVM</a:t>
            </a:r>
          </a:p>
        </p:txBody>
      </p:sp>
      <p:sp>
        <p:nvSpPr>
          <p:cNvPr id="27654" name="AutoShape 6">
            <a:extLst>
              <a:ext uri="{FF2B5EF4-FFF2-40B4-BE49-F238E27FC236}">
                <a16:creationId xmlns:a16="http://schemas.microsoft.com/office/drawing/2014/main" id="{FBD978B6-1B86-C870-3A11-0B663ED438B2}"/>
              </a:ext>
            </a:extLst>
          </p:cNvPr>
          <p:cNvSpPr>
            <a:spLocks noChangeArrowheads="1"/>
          </p:cNvSpPr>
          <p:nvPr/>
        </p:nvSpPr>
        <p:spPr bwMode="auto">
          <a:xfrm>
            <a:off x="4964042" y="2361849"/>
            <a:ext cx="2210632" cy="555898"/>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396E8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1452" b="1" i="1">
                <a:solidFill>
                  <a:srgbClr val="FFFFFF"/>
                </a:solidFill>
              </a:rPr>
              <a:t>semi-automatic</a:t>
            </a:r>
          </a:p>
        </p:txBody>
      </p:sp>
      <p:sp>
        <p:nvSpPr>
          <p:cNvPr id="27655" name="AutoShape 7">
            <a:extLst>
              <a:ext uri="{FF2B5EF4-FFF2-40B4-BE49-F238E27FC236}">
                <a16:creationId xmlns:a16="http://schemas.microsoft.com/office/drawing/2014/main" id="{9BBFDF6D-5FFC-3059-2984-D3ABCF741979}"/>
              </a:ext>
            </a:extLst>
          </p:cNvPr>
          <p:cNvSpPr>
            <a:spLocks noChangeArrowheads="1"/>
          </p:cNvSpPr>
          <p:nvPr/>
        </p:nvSpPr>
        <p:spPr bwMode="auto">
          <a:xfrm>
            <a:off x="7717611" y="2266799"/>
            <a:ext cx="1371024" cy="803604"/>
          </a:xfrm>
          <a:prstGeom prst="flowChartMultidocument">
            <a:avLst/>
          </a:prstGeom>
          <a:solidFill>
            <a:srgbClr val="FFFFF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hangingPunct="1">
              <a:lnSpc>
                <a:spcPct val="100000"/>
              </a:lnSpc>
              <a:buClrTx/>
              <a:buFontTx/>
              <a:buNone/>
            </a:pPr>
            <a:r>
              <a:rPr lang="en-US" altLang="en-US" sz="1450" b="1" dirty="0">
                <a:latin typeface="Arial"/>
                <a:ea typeface="Arial Unicode MS"/>
                <a:cs typeface="Arial Unicode MS"/>
              </a:rPr>
              <a:t>Security</a:t>
            </a:r>
          </a:p>
          <a:p>
            <a:pPr hangingPunct="1">
              <a:lnSpc>
                <a:spcPct val="100000"/>
              </a:lnSpc>
              <a:buClrTx/>
              <a:buFontTx/>
              <a:buNone/>
            </a:pPr>
            <a:r>
              <a:rPr lang="en-US" altLang="en-US" sz="1450" b="1" dirty="0">
                <a:latin typeface="Arial"/>
                <a:ea typeface="Arial Unicode MS"/>
                <a:cs typeface="Arial Unicode MS"/>
              </a:rPr>
              <a:t>properties</a:t>
            </a:r>
            <a:endParaRPr lang="en-US" altLang="en-US" sz="1450" b="1" dirty="0"/>
          </a:p>
        </p:txBody>
      </p:sp>
      <p:sp>
        <p:nvSpPr>
          <p:cNvPr id="27656" name="Text Box 8">
            <a:extLst>
              <a:ext uri="{FF2B5EF4-FFF2-40B4-BE49-F238E27FC236}">
                <a16:creationId xmlns:a16="http://schemas.microsoft.com/office/drawing/2014/main" id="{24F1D2D3-7A82-D95E-2C1A-0FC8F803EEC1}"/>
              </a:ext>
            </a:extLst>
          </p:cNvPr>
          <p:cNvSpPr txBox="1">
            <a:spLocks noChangeArrowheads="1"/>
          </p:cNvSpPr>
          <p:nvPr/>
        </p:nvSpPr>
        <p:spPr bwMode="auto">
          <a:xfrm>
            <a:off x="5267914" y="1631692"/>
            <a:ext cx="1612399" cy="3649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spAutoFit/>
          </a:bodyPr>
          <a:lstStyle>
            <a:lvl1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hangingPunct="1">
              <a:lnSpc>
                <a:spcPct val="100000"/>
              </a:lnSpc>
              <a:buClrTx/>
              <a:buFontTx/>
              <a:buNone/>
            </a:pPr>
            <a:r>
              <a:rPr lang="en-US" altLang="en-US" sz="1814" b="1" i="1">
                <a:solidFill>
                  <a:srgbClr val="766100"/>
                </a:solidFill>
              </a:rPr>
              <a:t>formalization</a:t>
            </a:r>
          </a:p>
        </p:txBody>
      </p:sp>
      <p:sp>
        <p:nvSpPr>
          <p:cNvPr id="27657" name="AutoShape 9">
            <a:extLst>
              <a:ext uri="{FF2B5EF4-FFF2-40B4-BE49-F238E27FC236}">
                <a16:creationId xmlns:a16="http://schemas.microsoft.com/office/drawing/2014/main" id="{8DE37929-92CF-8C00-DDAF-6AAFFEA0A71A}"/>
              </a:ext>
            </a:extLst>
          </p:cNvPr>
          <p:cNvSpPr>
            <a:spLocks noChangeArrowheads="1"/>
          </p:cNvSpPr>
          <p:nvPr/>
        </p:nvSpPr>
        <p:spPr bwMode="auto">
          <a:xfrm>
            <a:off x="3112008" y="3200016"/>
            <a:ext cx="1296136" cy="685512"/>
          </a:xfrm>
          <a:prstGeom prst="flowChartMagneticDisk">
            <a:avLst/>
          </a:prstGeom>
          <a:solidFill>
            <a:srgbClr val="FFFFF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998" b="1"/>
              <a:t>Source Code+EVM</a:t>
            </a:r>
          </a:p>
        </p:txBody>
      </p:sp>
      <p:sp>
        <p:nvSpPr>
          <p:cNvPr id="27658" name="AutoShape 10">
            <a:extLst>
              <a:ext uri="{FF2B5EF4-FFF2-40B4-BE49-F238E27FC236}">
                <a16:creationId xmlns:a16="http://schemas.microsoft.com/office/drawing/2014/main" id="{52152490-BFFE-7010-E861-C3251E6B2B73}"/>
              </a:ext>
            </a:extLst>
          </p:cNvPr>
          <p:cNvSpPr>
            <a:spLocks noChangeArrowheads="1"/>
          </p:cNvSpPr>
          <p:nvPr/>
        </p:nvSpPr>
        <p:spPr bwMode="auto">
          <a:xfrm>
            <a:off x="3104806" y="4071308"/>
            <a:ext cx="1296136" cy="685512"/>
          </a:xfrm>
          <a:prstGeom prst="flowChartMagneticDisk">
            <a:avLst/>
          </a:prstGeom>
          <a:solidFill>
            <a:srgbClr val="FFFFF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998" b="1"/>
              <a:t>Source Code+EVM</a:t>
            </a:r>
          </a:p>
        </p:txBody>
      </p:sp>
      <p:sp>
        <p:nvSpPr>
          <p:cNvPr id="27659" name="AutoShape 11">
            <a:extLst>
              <a:ext uri="{FF2B5EF4-FFF2-40B4-BE49-F238E27FC236}">
                <a16:creationId xmlns:a16="http://schemas.microsoft.com/office/drawing/2014/main" id="{BE324F3D-FFBF-775D-1209-8108FE1A09AE}"/>
              </a:ext>
            </a:extLst>
          </p:cNvPr>
          <p:cNvSpPr>
            <a:spLocks noChangeArrowheads="1"/>
          </p:cNvSpPr>
          <p:nvPr/>
        </p:nvSpPr>
        <p:spPr bwMode="auto">
          <a:xfrm>
            <a:off x="4964042" y="3264824"/>
            <a:ext cx="2210632" cy="555898"/>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396E8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1452" b="1" i="1">
                <a:solidFill>
                  <a:srgbClr val="FFFFFF"/>
                </a:solidFill>
              </a:rPr>
              <a:t>automatic</a:t>
            </a:r>
          </a:p>
        </p:txBody>
      </p:sp>
      <p:sp>
        <p:nvSpPr>
          <p:cNvPr id="27660" name="Rectangle 12">
            <a:extLst>
              <a:ext uri="{FF2B5EF4-FFF2-40B4-BE49-F238E27FC236}">
                <a16:creationId xmlns:a16="http://schemas.microsoft.com/office/drawing/2014/main" id="{1FA09B87-5262-7A1D-C6D9-559A3DA750CC}"/>
              </a:ext>
            </a:extLst>
          </p:cNvPr>
          <p:cNvSpPr>
            <a:spLocks noChangeArrowheads="1"/>
          </p:cNvSpPr>
          <p:nvPr/>
        </p:nvSpPr>
        <p:spPr bwMode="auto">
          <a:xfrm>
            <a:off x="2960792" y="1447353"/>
            <a:ext cx="1600008" cy="685512"/>
          </a:xfrm>
          <a:prstGeom prst="rect">
            <a:avLst/>
          </a:prstGeom>
          <a:solidFill>
            <a:srgbClr val="000000">
              <a:alpha val="50000"/>
            </a:srgbClr>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1452">
                <a:solidFill>
                  <a:srgbClr val="FFFFFF"/>
                </a:solidFill>
              </a:rPr>
              <a:t>Source system</a:t>
            </a:r>
          </a:p>
          <a:p>
            <a:pPr algn="ctr" hangingPunct="1">
              <a:lnSpc>
                <a:spcPct val="100000"/>
              </a:lnSpc>
              <a:buClrTx/>
              <a:buFontTx/>
              <a:buNone/>
            </a:pPr>
            <a:r>
              <a:rPr lang="en-US" altLang="en-US" sz="1452">
                <a:solidFill>
                  <a:srgbClr val="FFFFFF"/>
                </a:solidFill>
              </a:rPr>
              <a:t>representation</a:t>
            </a:r>
          </a:p>
        </p:txBody>
      </p:sp>
      <p:sp>
        <p:nvSpPr>
          <p:cNvPr id="27661" name="Rectangle 13">
            <a:extLst>
              <a:ext uri="{FF2B5EF4-FFF2-40B4-BE49-F238E27FC236}">
                <a16:creationId xmlns:a16="http://schemas.microsoft.com/office/drawing/2014/main" id="{83D009A7-185E-D0AE-9A42-868284B408CC}"/>
              </a:ext>
            </a:extLst>
          </p:cNvPr>
          <p:cNvSpPr>
            <a:spLocks noChangeArrowheads="1"/>
          </p:cNvSpPr>
          <p:nvPr/>
        </p:nvSpPr>
        <p:spPr bwMode="auto">
          <a:xfrm>
            <a:off x="7554874" y="1447353"/>
            <a:ext cx="1676336" cy="685512"/>
          </a:xfrm>
          <a:prstGeom prst="rect">
            <a:avLst/>
          </a:prstGeom>
          <a:solidFill>
            <a:srgbClr val="396E8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1452">
                <a:solidFill>
                  <a:srgbClr val="FFFFFF"/>
                </a:solidFill>
              </a:rPr>
              <a:t>Behavior formal </a:t>
            </a:r>
          </a:p>
          <a:p>
            <a:pPr algn="ctr" hangingPunct="1">
              <a:lnSpc>
                <a:spcPct val="100000"/>
              </a:lnSpc>
              <a:buClrTx/>
              <a:buFontTx/>
              <a:buNone/>
            </a:pPr>
            <a:r>
              <a:rPr lang="en-US" altLang="en-US" sz="1452">
                <a:solidFill>
                  <a:srgbClr val="FFFFFF"/>
                </a:solidFill>
              </a:rPr>
              <a:t>model in form of</a:t>
            </a:r>
          </a:p>
        </p:txBody>
      </p:sp>
      <p:sp>
        <p:nvSpPr>
          <p:cNvPr id="27662" name="Rectangle 14">
            <a:extLst>
              <a:ext uri="{FF2B5EF4-FFF2-40B4-BE49-F238E27FC236}">
                <a16:creationId xmlns:a16="http://schemas.microsoft.com/office/drawing/2014/main" id="{DB13F598-FA51-F99F-F718-DE941F2684E2}"/>
              </a:ext>
            </a:extLst>
          </p:cNvPr>
          <p:cNvSpPr>
            <a:spLocks noChangeArrowheads="1"/>
          </p:cNvSpPr>
          <p:nvPr/>
        </p:nvSpPr>
        <p:spPr bwMode="auto">
          <a:xfrm>
            <a:off x="4887714" y="1447353"/>
            <a:ext cx="2361848" cy="685512"/>
          </a:xfrm>
          <a:prstGeom prst="rect">
            <a:avLst/>
          </a:prstGeom>
          <a:solidFill>
            <a:srgbClr val="766100">
              <a:alpha val="34999"/>
            </a:srgbClr>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a:p>
        </p:txBody>
      </p:sp>
      <p:sp>
        <p:nvSpPr>
          <p:cNvPr id="27663" name="AutoShape 15">
            <a:extLst>
              <a:ext uri="{FF2B5EF4-FFF2-40B4-BE49-F238E27FC236}">
                <a16:creationId xmlns:a16="http://schemas.microsoft.com/office/drawing/2014/main" id="{08AEE80D-D17F-65B0-4B8D-1A29C2B92FB2}"/>
              </a:ext>
            </a:extLst>
          </p:cNvPr>
          <p:cNvSpPr>
            <a:spLocks noChangeArrowheads="1"/>
          </p:cNvSpPr>
          <p:nvPr/>
        </p:nvSpPr>
        <p:spPr bwMode="auto">
          <a:xfrm>
            <a:off x="7674407" y="3146732"/>
            <a:ext cx="1371024" cy="803604"/>
          </a:xfrm>
          <a:prstGeom prst="flowChartMultidocument">
            <a:avLst/>
          </a:prstGeom>
          <a:solidFill>
            <a:srgbClr val="FFFFF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hangingPunct="1">
              <a:lnSpc>
                <a:spcPct val="100000"/>
              </a:lnSpc>
              <a:buClrTx/>
              <a:buFontTx/>
              <a:buNone/>
            </a:pPr>
            <a:r>
              <a:rPr lang="en-US" altLang="en-US" sz="1450" b="1" dirty="0">
                <a:latin typeface="Arial"/>
                <a:ea typeface="Arial Unicode MS"/>
                <a:cs typeface="Arial Unicode MS"/>
              </a:rPr>
              <a:t>Security</a:t>
            </a:r>
          </a:p>
          <a:p>
            <a:pPr>
              <a:lnSpc>
                <a:spcPct val="100000"/>
              </a:lnSpc>
              <a:buNone/>
            </a:pPr>
            <a:r>
              <a:rPr lang="en-US" sz="1450" b="1" dirty="0">
                <a:latin typeface="Arial"/>
                <a:cs typeface="Arial"/>
              </a:rPr>
              <a:t>properties</a:t>
            </a:r>
            <a:endParaRPr lang="en-US" dirty="0">
              <a:latin typeface="Arial"/>
            </a:endParaRPr>
          </a:p>
        </p:txBody>
      </p:sp>
      <p:sp>
        <p:nvSpPr>
          <p:cNvPr id="27664" name="AutoShape 16">
            <a:extLst>
              <a:ext uri="{FF2B5EF4-FFF2-40B4-BE49-F238E27FC236}">
                <a16:creationId xmlns:a16="http://schemas.microsoft.com/office/drawing/2014/main" id="{4353A97E-C174-4684-65CA-288C61B3B9AC}"/>
              </a:ext>
            </a:extLst>
          </p:cNvPr>
          <p:cNvSpPr>
            <a:spLocks noChangeArrowheads="1"/>
          </p:cNvSpPr>
          <p:nvPr/>
        </p:nvSpPr>
        <p:spPr bwMode="auto">
          <a:xfrm>
            <a:off x="7674407" y="4018023"/>
            <a:ext cx="1371024" cy="803604"/>
          </a:xfrm>
          <a:prstGeom prst="flowChartMultidocument">
            <a:avLst/>
          </a:prstGeom>
          <a:solidFill>
            <a:srgbClr val="FFFFF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hangingPunct="1">
              <a:lnSpc>
                <a:spcPct val="100000"/>
              </a:lnSpc>
              <a:buClrTx/>
              <a:buFontTx/>
              <a:buNone/>
            </a:pPr>
            <a:r>
              <a:rPr lang="en-US" altLang="en-US" sz="1450" b="1" dirty="0">
                <a:latin typeface="Arial"/>
                <a:ea typeface="Arial Unicode MS"/>
                <a:cs typeface="Arial Unicode MS"/>
              </a:rPr>
              <a:t>Security</a:t>
            </a:r>
          </a:p>
          <a:p>
            <a:pPr>
              <a:lnSpc>
                <a:spcPct val="100000"/>
              </a:lnSpc>
              <a:buNone/>
            </a:pPr>
            <a:r>
              <a:rPr lang="en-US" sz="1450" b="1" dirty="0">
                <a:latin typeface="Arial"/>
                <a:ea typeface="Arial Unicode MS"/>
                <a:cs typeface="Arial"/>
              </a:rPr>
              <a:t>properties</a:t>
            </a:r>
            <a:endParaRPr lang="en-US" dirty="0">
              <a:latin typeface="Arial"/>
              <a:ea typeface="Arial Unicode MS"/>
            </a:endParaRPr>
          </a:p>
        </p:txBody>
      </p:sp>
      <p:sp>
        <p:nvSpPr>
          <p:cNvPr id="27665" name="AutoShape 17">
            <a:extLst>
              <a:ext uri="{FF2B5EF4-FFF2-40B4-BE49-F238E27FC236}">
                <a16:creationId xmlns:a16="http://schemas.microsoft.com/office/drawing/2014/main" id="{9F0AD0E2-ED6B-FB9C-66DF-DBC6DD065878}"/>
              </a:ext>
            </a:extLst>
          </p:cNvPr>
          <p:cNvSpPr>
            <a:spLocks noChangeArrowheads="1"/>
          </p:cNvSpPr>
          <p:nvPr/>
        </p:nvSpPr>
        <p:spPr bwMode="auto">
          <a:xfrm>
            <a:off x="4964042" y="4137556"/>
            <a:ext cx="2210632" cy="555898"/>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70CEF5"/>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1452" b="1" i="1"/>
              <a:t>manual</a:t>
            </a:r>
          </a:p>
        </p:txBody>
      </p:sp>
      <p:sp>
        <p:nvSpPr>
          <p:cNvPr id="27666" name="Rectangle 18">
            <a:extLst>
              <a:ext uri="{FF2B5EF4-FFF2-40B4-BE49-F238E27FC236}">
                <a16:creationId xmlns:a16="http://schemas.microsoft.com/office/drawing/2014/main" id="{8D569C2A-21E5-28BE-8DF2-40F823BD0CCD}"/>
              </a:ext>
            </a:extLst>
          </p:cNvPr>
          <p:cNvSpPr>
            <a:spLocks noChangeArrowheads="1"/>
          </p:cNvSpPr>
          <p:nvPr/>
        </p:nvSpPr>
        <p:spPr bwMode="auto">
          <a:xfrm>
            <a:off x="2557549" y="3961857"/>
            <a:ext cx="7086984" cy="1143480"/>
          </a:xfrm>
          <a:prstGeom prst="rect">
            <a:avLst/>
          </a:prstGeom>
          <a:noFill/>
          <a:ln w="25560" cap="sq">
            <a:solidFill>
              <a:srgbClr val="000000"/>
            </a:solidFill>
            <a:prstDash val="lg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a:p>
        </p:txBody>
      </p:sp>
      <p:sp>
        <p:nvSpPr>
          <p:cNvPr id="27667" name="AutoShape 19">
            <a:extLst>
              <a:ext uri="{FF2B5EF4-FFF2-40B4-BE49-F238E27FC236}">
                <a16:creationId xmlns:a16="http://schemas.microsoft.com/office/drawing/2014/main" id="{FEF693EB-0F81-4362-422C-9F63950C50C1}"/>
              </a:ext>
            </a:extLst>
          </p:cNvPr>
          <p:cNvSpPr>
            <a:spLocks noChangeArrowheads="1"/>
          </p:cNvSpPr>
          <p:nvPr/>
        </p:nvSpPr>
        <p:spPr bwMode="auto">
          <a:xfrm>
            <a:off x="2158628" y="5476896"/>
            <a:ext cx="7848824" cy="685512"/>
          </a:xfrm>
          <a:prstGeom prst="roundRect">
            <a:avLst>
              <a:gd name="adj" fmla="val 16667"/>
            </a:avLst>
          </a:prstGeom>
          <a:solidFill>
            <a:srgbClr val="70CEF5"/>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81646" tIns="42456" rIns="81646" bIns="42456" anchor="ctr"/>
          <a:lstStyle>
            <a:lvl1pPr>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a:solidFill>
                  <a:srgbClr val="000000"/>
                </a:solidFill>
                <a:latin typeface="Arial" panose="020B0604020202020204" pitchFamily="34" charset="0"/>
                <a:ea typeface="Arial Unicode MS" panose="020B0604020202020204" pitchFamily="34" charset="-128"/>
                <a:cs typeface="Arial Unicode MS" panose="020B0604020202020204" pitchFamily="34" charset="-128"/>
              </a:defRPr>
            </a:lvl9pPr>
          </a:lstStyle>
          <a:p>
            <a:pPr algn="ctr" hangingPunct="1">
              <a:lnSpc>
                <a:spcPct val="100000"/>
              </a:lnSpc>
              <a:buClrTx/>
              <a:buFontTx/>
              <a:buNone/>
            </a:pPr>
            <a:r>
              <a:rPr lang="en-US" altLang="en-US" sz="1814" b="1"/>
              <a:t>Problem: high efforts for manual formalization of source code</a:t>
            </a:r>
          </a:p>
          <a:p>
            <a:pPr algn="ctr" hangingPunct="1">
              <a:lnSpc>
                <a:spcPct val="100000"/>
              </a:lnSpc>
              <a:buClrTx/>
              <a:buFontTx/>
              <a:buNone/>
            </a:pPr>
            <a:r>
              <a:rPr lang="en-US" altLang="en-US" sz="1814" b="1"/>
              <a:t>Goal: reduce manual efforts through automation</a:t>
            </a:r>
          </a:p>
        </p:txBody>
      </p:sp>
    </p:spTree>
    <p:extLst>
      <p:ext uri="{BB962C8B-B14F-4D97-AF65-F5344CB8AC3E}">
        <p14:creationId xmlns:p14="http://schemas.microsoft.com/office/powerpoint/2010/main" val="3853036055"/>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ea typeface="+mj-lt"/>
                <a:cs typeface="+mj-lt"/>
              </a:rPr>
              <a:t>Benchmarking of </a:t>
            </a:r>
            <a:r>
              <a:rPr lang="en-GB" dirty="0" err="1">
                <a:ea typeface="+mj-lt"/>
                <a:cs typeface="+mj-lt"/>
              </a:rPr>
              <a:t>SmartV</a:t>
            </a:r>
            <a:endParaRPr lang="en-US" dirty="0" err="1"/>
          </a:p>
        </p:txBody>
      </p:sp>
    </p:spTree>
    <p:extLst>
      <p:ext uri="{BB962C8B-B14F-4D97-AF65-F5344CB8AC3E}">
        <p14:creationId xmlns:p14="http://schemas.microsoft.com/office/powerpoint/2010/main" val="9114753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3BECCFA-1292-6DDD-85CE-40054B7B5D03}"/>
              </a:ext>
            </a:extLst>
          </p:cNvPr>
          <p:cNvSpPr>
            <a:spLocks noGrp="1"/>
          </p:cNvSpPr>
          <p:nvPr>
            <p:ph idx="1"/>
          </p:nvPr>
        </p:nvSpPr>
        <p:spPr>
          <a:xfrm>
            <a:off x="180358" y="224877"/>
            <a:ext cx="5822996" cy="5974014"/>
          </a:xfrm>
        </p:spPr>
        <p:txBody>
          <a:bodyPr vert="horz" lIns="91440" tIns="45720" rIns="91440" bIns="45720" rtlCol="0" anchor="t">
            <a:normAutofit fontScale="62500" lnSpcReduction="20000"/>
          </a:bodyPr>
          <a:lstStyle/>
          <a:p>
            <a:r>
              <a:rPr lang="en-GB" dirty="0">
                <a:ea typeface="+mn-lt"/>
                <a:cs typeface="+mn-lt"/>
                <a:hlinkClick r:id="rId2"/>
              </a:rPr>
              <a:t>WETH white hat attack</a:t>
            </a:r>
            <a:r>
              <a:rPr lang="en-GB" dirty="0">
                <a:ea typeface="+mn-lt"/>
                <a:cs typeface="+mn-lt"/>
              </a:rPr>
              <a:t> – June 10, 2016 |  </a:t>
            </a:r>
            <a:endParaRPr lang="en-US" dirty="0">
              <a:ea typeface="+mn-lt"/>
              <a:cs typeface="+mn-lt"/>
            </a:endParaRPr>
          </a:p>
          <a:p>
            <a:r>
              <a:rPr lang="en-GB" dirty="0">
                <a:ea typeface="+mn-lt"/>
                <a:cs typeface="+mn-lt"/>
              </a:rPr>
              <a:t>T</a:t>
            </a:r>
            <a:r>
              <a:rPr lang="en-GB" dirty="0">
                <a:ea typeface="+mn-lt"/>
                <a:cs typeface="+mn-lt"/>
                <a:hlinkClick r:id="rId3"/>
              </a:rPr>
              <a:t>he DAO attack</a:t>
            </a:r>
            <a:r>
              <a:rPr lang="en-GB" dirty="0">
                <a:ea typeface="+mn-lt"/>
                <a:cs typeface="+mn-lt"/>
              </a:rPr>
              <a:t> – June 17, 2016 |  </a:t>
            </a:r>
            <a:endParaRPr lang="en-US" dirty="0">
              <a:ea typeface="+mn-lt"/>
              <a:cs typeface="+mn-lt"/>
            </a:endParaRPr>
          </a:p>
          <a:p>
            <a:r>
              <a:rPr lang="en-GB" dirty="0">
                <a:ea typeface="+mn-lt"/>
                <a:cs typeface="+mn-lt"/>
                <a:hlinkClick r:id="rId4"/>
              </a:rPr>
              <a:t>SpankChain attack</a:t>
            </a:r>
            <a:r>
              <a:rPr lang="en-GB" dirty="0">
                <a:ea typeface="+mn-lt"/>
                <a:cs typeface="+mn-lt"/>
              </a:rPr>
              <a:t> – October 9, 2018 | </a:t>
            </a:r>
            <a:endParaRPr lang="en-US" dirty="0">
              <a:ea typeface="+mn-lt"/>
              <a:cs typeface="+mn-lt"/>
            </a:endParaRPr>
          </a:p>
          <a:p>
            <a:r>
              <a:rPr lang="en-GB" dirty="0">
                <a:ea typeface="+mn-lt"/>
                <a:cs typeface="+mn-lt"/>
              </a:rPr>
              <a:t> </a:t>
            </a:r>
            <a:r>
              <a:rPr lang="en-GB" dirty="0">
                <a:ea typeface="+mn-lt"/>
                <a:cs typeface="+mn-lt"/>
                <a:hlinkClick r:id="rId5"/>
              </a:rPr>
              <a:t>imBTC Uniswap pool attack</a:t>
            </a:r>
            <a:r>
              <a:rPr lang="en-GB" dirty="0">
                <a:ea typeface="+mn-lt"/>
                <a:cs typeface="+mn-lt"/>
              </a:rPr>
              <a:t> – April 18, 2020 |  </a:t>
            </a:r>
            <a:endParaRPr lang="en-US" dirty="0">
              <a:ea typeface="+mn-lt"/>
              <a:cs typeface="+mn-lt"/>
            </a:endParaRPr>
          </a:p>
          <a:p>
            <a:r>
              <a:rPr lang="en-GB" dirty="0">
                <a:ea typeface="+mn-lt"/>
                <a:cs typeface="+mn-lt"/>
                <a:hlinkClick r:id="rId6"/>
              </a:rPr>
              <a:t>Lendf.Me attack</a:t>
            </a:r>
            <a:r>
              <a:rPr lang="en-GB" dirty="0">
                <a:ea typeface="+mn-lt"/>
                <a:cs typeface="+mn-lt"/>
              </a:rPr>
              <a:t> – April 19, 2020 | </a:t>
            </a:r>
            <a:endParaRPr lang="en-US" dirty="0">
              <a:ea typeface="+mn-lt"/>
              <a:cs typeface="+mn-lt"/>
            </a:endParaRPr>
          </a:p>
          <a:p>
            <a:r>
              <a:rPr lang="en-GB" dirty="0">
                <a:ea typeface="+mn-lt"/>
                <a:cs typeface="+mn-lt"/>
                <a:hlinkClick r:id="rId7"/>
              </a:rPr>
              <a:t>Akropolis attack</a:t>
            </a:r>
            <a:r>
              <a:rPr lang="en-GB" dirty="0">
                <a:ea typeface="+mn-lt"/>
                <a:cs typeface="+mn-lt"/>
              </a:rPr>
              <a:t> – November 12, 2020 | </a:t>
            </a:r>
            <a:endParaRPr lang="en-US">
              <a:ea typeface="+mn-lt"/>
              <a:cs typeface="+mn-lt"/>
            </a:endParaRPr>
          </a:p>
          <a:p>
            <a:r>
              <a:rPr lang="en-GB" dirty="0">
                <a:ea typeface="+mn-lt"/>
                <a:cs typeface="+mn-lt"/>
                <a:hlinkClick r:id="rId8"/>
              </a:rPr>
              <a:t>ValueDeFi attack</a:t>
            </a:r>
            <a:r>
              <a:rPr lang="en-GB" dirty="0">
                <a:ea typeface="+mn-lt"/>
                <a:cs typeface="+mn-lt"/>
              </a:rPr>
              <a:t> – May 7, 2021 | </a:t>
            </a:r>
          </a:p>
          <a:p>
            <a:r>
              <a:rPr lang="en-GB" dirty="0">
                <a:ea typeface="+mn-lt"/>
                <a:cs typeface="+mn-lt"/>
                <a:hlinkClick r:id="rId9"/>
              </a:rPr>
              <a:t>Rari Capital attack</a:t>
            </a:r>
            <a:r>
              <a:rPr lang="en-GB" dirty="0">
                <a:ea typeface="+mn-lt"/>
                <a:cs typeface="+mn-lt"/>
              </a:rPr>
              <a:t> – May 8, 2021 | </a:t>
            </a:r>
          </a:p>
          <a:p>
            <a:r>
              <a:rPr lang="en-GB" dirty="0">
                <a:ea typeface="+mn-lt"/>
                <a:cs typeface="+mn-lt"/>
                <a:hlinkClick r:id="rId10"/>
              </a:rPr>
              <a:t>BurgerSwap attack</a:t>
            </a:r>
            <a:r>
              <a:rPr lang="en-GB" dirty="0">
                <a:ea typeface="+mn-lt"/>
                <a:cs typeface="+mn-lt"/>
              </a:rPr>
              <a:t> – May 27, 2021 | </a:t>
            </a:r>
          </a:p>
          <a:p>
            <a:r>
              <a:rPr lang="en-GB" dirty="0">
                <a:ea typeface="+mn-lt"/>
                <a:cs typeface="+mn-lt"/>
                <a:hlinkClick r:id="rId11"/>
              </a:rPr>
              <a:t>Iron Finance attack</a:t>
            </a:r>
            <a:r>
              <a:rPr lang="en-GB" dirty="0">
                <a:ea typeface="+mn-lt"/>
                <a:cs typeface="+mn-lt"/>
              </a:rPr>
              <a:t> – June 16, 2021 | </a:t>
            </a:r>
          </a:p>
          <a:p>
            <a:r>
              <a:rPr lang="en-GB" dirty="0">
                <a:ea typeface="+mn-lt"/>
                <a:cs typeface="+mn-lt"/>
                <a:hlinkClick r:id="rId12"/>
              </a:rPr>
              <a:t>PolyDEX attack</a:t>
            </a:r>
            <a:r>
              <a:rPr lang="en-GB" dirty="0">
                <a:ea typeface="+mn-lt"/>
                <a:cs typeface="+mn-lt"/>
              </a:rPr>
              <a:t> – June 20, 2021 | </a:t>
            </a:r>
          </a:p>
          <a:p>
            <a:r>
              <a:rPr lang="en-GB" dirty="0">
                <a:ea typeface="+mn-lt"/>
                <a:cs typeface="+mn-lt"/>
                <a:hlinkClick r:id="rId13"/>
              </a:rPr>
              <a:t>DeFiPie attack</a:t>
            </a:r>
            <a:r>
              <a:rPr lang="en-GB" dirty="0">
                <a:ea typeface="+mn-lt"/>
                <a:cs typeface="+mn-lt"/>
              </a:rPr>
              <a:t> – July 12, 2021 | </a:t>
            </a:r>
          </a:p>
          <a:p>
            <a:r>
              <a:rPr lang="en-GB" dirty="0">
                <a:ea typeface="+mn-lt"/>
                <a:cs typeface="+mn-lt"/>
                <a:hlinkClick r:id="rId14"/>
              </a:rPr>
              <a:t>Sanshu Inu attack</a:t>
            </a:r>
            <a:r>
              <a:rPr lang="en-GB" dirty="0">
                <a:ea typeface="+mn-lt"/>
                <a:cs typeface="+mn-lt"/>
              </a:rPr>
              <a:t> – July 20, 2021 | </a:t>
            </a:r>
          </a:p>
          <a:p>
            <a:r>
              <a:rPr lang="en-GB" dirty="0">
                <a:ea typeface="+mn-lt"/>
                <a:cs typeface="+mn-lt"/>
                <a:hlinkClick r:id="rId15"/>
              </a:rPr>
              <a:t>XSURGE attack</a:t>
            </a:r>
            <a:r>
              <a:rPr lang="en-GB" dirty="0">
                <a:ea typeface="+mn-lt"/>
                <a:cs typeface="+mn-lt"/>
              </a:rPr>
              <a:t> – August 16, 2021 | </a:t>
            </a:r>
          </a:p>
          <a:p>
            <a:r>
              <a:rPr lang="en-GB" dirty="0">
                <a:ea typeface="+mn-lt"/>
                <a:cs typeface="+mn-lt"/>
                <a:hlinkClick r:id="rId16"/>
              </a:rPr>
              <a:t>C.R.E.A.M. Finance attack</a:t>
            </a:r>
            <a:r>
              <a:rPr lang="en-GB" dirty="0">
                <a:ea typeface="+mn-lt"/>
                <a:cs typeface="+mn-lt"/>
              </a:rPr>
              <a:t> – August 30, 2021 |  </a:t>
            </a:r>
          </a:p>
          <a:p>
            <a:r>
              <a:rPr lang="en-GB" dirty="0">
                <a:ea typeface="+mn-lt"/>
                <a:cs typeface="+mn-lt"/>
              </a:rPr>
              <a:t>Siren Protocol attack – September 3, 2021 |</a:t>
            </a:r>
          </a:p>
          <a:p>
            <a:r>
              <a:rPr lang="en-GB" dirty="0" err="1">
                <a:ea typeface="+mn-lt"/>
                <a:cs typeface="+mn-lt"/>
              </a:rPr>
              <a:t>CreatureToadz</a:t>
            </a:r>
            <a:r>
              <a:rPr lang="en-GB" dirty="0">
                <a:ea typeface="+mn-lt"/>
                <a:cs typeface="+mn-lt"/>
              </a:rPr>
              <a:t> attack – October 21, 2021 | </a:t>
            </a:r>
            <a:endParaRPr lang="en-US" dirty="0">
              <a:ea typeface="+mn-lt"/>
              <a:cs typeface="+mn-lt"/>
            </a:endParaRPr>
          </a:p>
          <a:p>
            <a:r>
              <a:rPr lang="en-GB" dirty="0">
                <a:ea typeface="+mn-lt"/>
                <a:cs typeface="+mn-lt"/>
              </a:rPr>
              <a:t>Grim Finance attack – December 18, 2021 | </a:t>
            </a:r>
            <a:endParaRPr lang="en-GB" dirty="0"/>
          </a:p>
          <a:p>
            <a:endParaRPr lang="en-GB" dirty="0">
              <a:ea typeface="Calibri"/>
              <a:cs typeface="Calibri"/>
            </a:endParaRPr>
          </a:p>
        </p:txBody>
      </p:sp>
      <p:sp>
        <p:nvSpPr>
          <p:cNvPr id="7" name="Content Placeholder 2">
            <a:extLst>
              <a:ext uri="{FF2B5EF4-FFF2-40B4-BE49-F238E27FC236}">
                <a16:creationId xmlns:a16="http://schemas.microsoft.com/office/drawing/2014/main" id="{1EFA647C-1F91-3F7B-6595-99E8ADAB8487}"/>
              </a:ext>
            </a:extLst>
          </p:cNvPr>
          <p:cNvSpPr txBox="1">
            <a:spLocks/>
          </p:cNvSpPr>
          <p:nvPr/>
        </p:nvSpPr>
        <p:spPr>
          <a:xfrm>
            <a:off x="5902485" y="179924"/>
            <a:ext cx="5822996" cy="5974014"/>
          </a:xfrm>
          <a:prstGeom prst="rect">
            <a:avLst/>
          </a:prstGeom>
        </p:spPr>
        <p:txBody>
          <a:bodyPr vert="horz" lIns="91440" tIns="45720" rIns="91440" bIns="45720" rtlCol="0" anchor="t">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dirty="0">
              <a:ea typeface="+mn-lt"/>
              <a:cs typeface="+mn-lt"/>
            </a:endParaRPr>
          </a:p>
          <a:p>
            <a:r>
              <a:rPr lang="en-GB" dirty="0">
                <a:ea typeface="+mn-lt"/>
                <a:cs typeface="+mn-lt"/>
              </a:rPr>
              <a:t>Visor Finance attack – December 21, 2021 |</a:t>
            </a:r>
            <a:endParaRPr lang="en-US" dirty="0">
              <a:ea typeface="+mn-lt"/>
              <a:cs typeface="+mn-lt"/>
            </a:endParaRPr>
          </a:p>
          <a:p>
            <a:r>
              <a:rPr lang="en-GB" dirty="0" err="1">
                <a:ea typeface="+mn-lt"/>
                <a:cs typeface="+mn-lt"/>
              </a:rPr>
              <a:t>HypeBears</a:t>
            </a:r>
            <a:r>
              <a:rPr lang="en-GB" dirty="0">
                <a:ea typeface="+mn-lt"/>
                <a:cs typeface="+mn-lt"/>
              </a:rPr>
              <a:t> attack – February 3, 2022 |   </a:t>
            </a:r>
            <a:endParaRPr lang="en-US" dirty="0">
              <a:ea typeface="+mn-lt"/>
              <a:cs typeface="+mn-lt"/>
            </a:endParaRPr>
          </a:p>
          <a:p>
            <a:r>
              <a:rPr lang="en-GB" dirty="0">
                <a:ea typeface="+mn-lt"/>
                <a:cs typeface="+mn-lt"/>
              </a:rPr>
              <a:t>Bacon Protocol attack – March 5, 2022 | </a:t>
            </a:r>
            <a:endParaRPr lang="en-US" dirty="0">
              <a:ea typeface="+mn-lt"/>
              <a:cs typeface="+mn-lt"/>
            </a:endParaRPr>
          </a:p>
          <a:p>
            <a:r>
              <a:rPr lang="en-GB" dirty="0" err="1">
                <a:ea typeface="+mn-lt"/>
                <a:cs typeface="+mn-lt"/>
              </a:rPr>
              <a:t>Paraluni</a:t>
            </a:r>
            <a:r>
              <a:rPr lang="en-GB" dirty="0">
                <a:ea typeface="+mn-lt"/>
                <a:cs typeface="+mn-lt"/>
              </a:rPr>
              <a:t> attack – March 13, 2022 |</a:t>
            </a:r>
            <a:endParaRPr lang="en-US" dirty="0">
              <a:ea typeface="+mn-lt"/>
              <a:cs typeface="+mn-lt"/>
            </a:endParaRPr>
          </a:p>
          <a:p>
            <a:r>
              <a:rPr lang="en-GB" dirty="0">
                <a:ea typeface="+mn-lt"/>
                <a:cs typeface="+mn-lt"/>
              </a:rPr>
              <a:t>Hundred Finance attack – March 15, 2022 |</a:t>
            </a:r>
          </a:p>
          <a:p>
            <a:r>
              <a:rPr lang="en-GB" dirty="0">
                <a:ea typeface="+mn-lt"/>
                <a:cs typeface="+mn-lt"/>
              </a:rPr>
              <a:t>Agave Finance attack – March 15, 2022 | </a:t>
            </a:r>
          </a:p>
          <a:p>
            <a:r>
              <a:rPr lang="en-GB" dirty="0">
                <a:ea typeface="+mn-lt"/>
                <a:cs typeface="+mn-lt"/>
              </a:rPr>
              <a:t>Revest Finance attack – March 27, 2022 |</a:t>
            </a:r>
          </a:p>
          <a:p>
            <a:r>
              <a:rPr lang="en-GB" dirty="0">
                <a:ea typeface="+mn-lt"/>
                <a:cs typeface="+mn-lt"/>
              </a:rPr>
              <a:t>Voltage Finance attack – March 31, 2022 |</a:t>
            </a:r>
          </a:p>
          <a:p>
            <a:r>
              <a:rPr lang="en-GB" dirty="0">
                <a:ea typeface="+mn-lt"/>
                <a:cs typeface="+mn-lt"/>
              </a:rPr>
              <a:t>BNB Brokers attack – April 27, 2022 |</a:t>
            </a:r>
          </a:p>
          <a:p>
            <a:r>
              <a:rPr lang="en-GB" dirty="0">
                <a:ea typeface="+mn-lt"/>
                <a:cs typeface="+mn-lt"/>
              </a:rPr>
              <a:t>Fei Protocol attack – April 30, 2022 | </a:t>
            </a:r>
          </a:p>
          <a:p>
            <a:r>
              <a:rPr lang="en-GB" dirty="0" err="1">
                <a:ea typeface="+mn-lt"/>
                <a:cs typeface="+mn-lt"/>
              </a:rPr>
              <a:t>Bistroo</a:t>
            </a:r>
            <a:r>
              <a:rPr lang="en-GB" dirty="0">
                <a:ea typeface="+mn-lt"/>
                <a:cs typeface="+mn-lt"/>
              </a:rPr>
              <a:t> attack – May 7, 2022 |</a:t>
            </a:r>
          </a:p>
          <a:p>
            <a:r>
              <a:rPr lang="en-GB" dirty="0" err="1">
                <a:ea typeface="+mn-lt"/>
                <a:cs typeface="+mn-lt"/>
              </a:rPr>
              <a:t>Ownly</a:t>
            </a:r>
            <a:r>
              <a:rPr lang="en-GB" dirty="0">
                <a:ea typeface="+mn-lt"/>
                <a:cs typeface="+mn-lt"/>
              </a:rPr>
              <a:t> attack – May 10, 2022 | </a:t>
            </a:r>
          </a:p>
          <a:p>
            <a:r>
              <a:rPr lang="en-GB" dirty="0">
                <a:ea typeface="+mn-lt"/>
                <a:cs typeface="+mn-lt"/>
              </a:rPr>
              <a:t>Omni attack – July 10, 2022 |  </a:t>
            </a:r>
          </a:p>
          <a:p>
            <a:r>
              <a:rPr lang="en-GB" dirty="0">
                <a:ea typeface="+mn-lt"/>
                <a:cs typeface="+mn-lt"/>
              </a:rPr>
              <a:t>Thunder Brawl attack – September 30, 2022 | </a:t>
            </a:r>
          </a:p>
          <a:p>
            <a:r>
              <a:rPr lang="en-GB" dirty="0" err="1">
                <a:ea typeface="+mn-lt"/>
                <a:cs typeface="+mn-lt"/>
              </a:rPr>
              <a:t>QuickSwap</a:t>
            </a:r>
            <a:r>
              <a:rPr lang="en-GB" dirty="0">
                <a:ea typeface="+mn-lt"/>
                <a:cs typeface="+mn-lt"/>
              </a:rPr>
              <a:t> Lend attack – October 23, 2022 | </a:t>
            </a:r>
          </a:p>
          <a:p>
            <a:r>
              <a:rPr lang="en-GB" dirty="0">
                <a:ea typeface="+mn-lt"/>
                <a:cs typeface="+mn-lt"/>
              </a:rPr>
              <a:t>n00dleSwap attack – October 25, 2022 |</a:t>
            </a:r>
            <a:endParaRPr lang="en-GB" dirty="0">
              <a:ea typeface="Calibri"/>
              <a:cs typeface="Calibri"/>
            </a:endParaRPr>
          </a:p>
          <a:p>
            <a:r>
              <a:rPr lang="en-GB" dirty="0">
                <a:ea typeface="+mn-lt"/>
                <a:cs typeface="+mn-lt"/>
              </a:rPr>
              <a:t>DFX Finance attack – November 10, 2022 |</a:t>
            </a:r>
            <a:endParaRPr lang="en-GB" dirty="0">
              <a:ea typeface="Calibri"/>
              <a:cs typeface="Calibri"/>
            </a:endParaRPr>
          </a:p>
          <a:p>
            <a:endParaRPr lang="en-GB" dirty="0">
              <a:ea typeface="Calibri"/>
              <a:cs typeface="Calibri"/>
            </a:endParaRPr>
          </a:p>
        </p:txBody>
      </p:sp>
    </p:spTree>
    <p:extLst>
      <p:ext uri="{BB962C8B-B14F-4D97-AF65-F5344CB8AC3E}">
        <p14:creationId xmlns:p14="http://schemas.microsoft.com/office/powerpoint/2010/main" val="28068819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a:extLst>
              <a:ext uri="{FF2B5EF4-FFF2-40B4-BE49-F238E27FC236}">
                <a16:creationId xmlns:a16="http://schemas.microsoft.com/office/drawing/2014/main" id="{BFEB5803-D31B-4FE9-9DC5-B3923BBBC40F}"/>
              </a:ext>
            </a:extLst>
          </p:cNvPr>
          <p:cNvSpPr>
            <a:spLocks noGrp="1" noChangeArrowheads="1"/>
          </p:cNvSpPr>
          <p:nvPr>
            <p:ph type="title"/>
          </p:nvPr>
        </p:nvSpPr>
        <p:spPr>
          <a:xfrm>
            <a:off x="1981200" y="0"/>
            <a:ext cx="8229600" cy="1143000"/>
          </a:xfrm>
        </p:spPr>
        <p:txBody>
          <a:bodyPr>
            <a:normAutofit/>
          </a:bodyPr>
          <a:lstStyle/>
          <a:p>
            <a:r>
              <a:rPr lang="en-US" altLang="en-US" sz="3200" b="1" dirty="0" err="1">
                <a:solidFill>
                  <a:srgbClr val="000000"/>
                </a:solidFill>
                <a:latin typeface="Average"/>
                <a:cs typeface="Arial"/>
              </a:rPr>
              <a:t>SmartV</a:t>
            </a:r>
            <a:r>
              <a:rPr lang="en-US" altLang="en-US" sz="3200" b="1" dirty="0">
                <a:solidFill>
                  <a:srgbClr val="000000"/>
                </a:solidFill>
                <a:latin typeface="Average"/>
                <a:cs typeface="Arial"/>
              </a:rPr>
              <a:t> Feature</a:t>
            </a:r>
            <a:r>
              <a:rPr lang="en-US" altLang="en-US" sz="3200" b="1" dirty="0">
                <a:latin typeface="Average"/>
              </a:rPr>
              <a:t> Comparison </a:t>
            </a:r>
          </a:p>
        </p:txBody>
      </p:sp>
      <p:graphicFrame>
        <p:nvGraphicFramePr>
          <p:cNvPr id="4" name="Table 3">
            <a:extLst>
              <a:ext uri="{FF2B5EF4-FFF2-40B4-BE49-F238E27FC236}">
                <a16:creationId xmlns:a16="http://schemas.microsoft.com/office/drawing/2014/main" id="{8106CE2A-3944-473C-B6A8-66EA6CBEB9BC}"/>
              </a:ext>
            </a:extLst>
          </p:cNvPr>
          <p:cNvGraphicFramePr>
            <a:graphicFrameLocks noGrp="1"/>
          </p:cNvGraphicFramePr>
          <p:nvPr>
            <p:extLst>
              <p:ext uri="{D42A27DB-BD31-4B8C-83A1-F6EECF244321}">
                <p14:modId xmlns:p14="http://schemas.microsoft.com/office/powerpoint/2010/main" val="728929525"/>
              </p:ext>
            </p:extLst>
          </p:nvPr>
        </p:nvGraphicFramePr>
        <p:xfrm>
          <a:off x="2133600" y="1066801"/>
          <a:ext cx="7696200" cy="5607069"/>
        </p:xfrm>
        <a:graphic>
          <a:graphicData uri="http://schemas.openxmlformats.org/drawingml/2006/table">
            <a:tbl>
              <a:tblPr/>
              <a:tblGrid>
                <a:gridCol w="2590799">
                  <a:extLst>
                    <a:ext uri="{9D8B030D-6E8A-4147-A177-3AD203B41FA5}">
                      <a16:colId xmlns:a16="http://schemas.microsoft.com/office/drawing/2014/main" val="20000"/>
                    </a:ext>
                  </a:extLst>
                </a:gridCol>
                <a:gridCol w="2514600">
                  <a:extLst>
                    <a:ext uri="{9D8B030D-6E8A-4147-A177-3AD203B41FA5}">
                      <a16:colId xmlns:a16="http://schemas.microsoft.com/office/drawing/2014/main" val="20001"/>
                    </a:ext>
                  </a:extLst>
                </a:gridCol>
                <a:gridCol w="2590801">
                  <a:extLst>
                    <a:ext uri="{9D8B030D-6E8A-4147-A177-3AD203B41FA5}">
                      <a16:colId xmlns:a16="http://schemas.microsoft.com/office/drawing/2014/main" val="20002"/>
                    </a:ext>
                  </a:extLst>
                </a:gridCol>
              </a:tblGrid>
              <a:tr h="48535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rgbClr val="FFFFFF"/>
                          </a:solidFill>
                          <a:effectLst/>
                          <a:latin typeface="Arial"/>
                          <a:ea typeface="ＭＳ Ｐゴシック"/>
                          <a:cs typeface="ＭＳ Ｐゴシック" charset="0"/>
                        </a:rPr>
                        <a:t>Features</a:t>
                      </a: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lang="en-US" sz="1800" b="1" i="0" u="none" strike="noStrike" cap="none" normalizeH="0" baseline="0" dirty="0" err="1">
                          <a:ln>
                            <a:noFill/>
                          </a:ln>
                          <a:solidFill>
                            <a:srgbClr val="FFFFFF"/>
                          </a:solidFill>
                          <a:effectLst/>
                          <a:latin typeface="Arial"/>
                          <a:ea typeface="ＭＳ Ｐゴシック"/>
                          <a:cs typeface="ＭＳ Ｐゴシック" charset="0"/>
                        </a:rPr>
                        <a:t>SmartV</a:t>
                      </a:r>
                      <a:endParaRPr kumimoji="0" lang="en-US" sz="1800" b="1" i="0" u="none" strike="noStrike" cap="none" normalizeH="0" baseline="0" dirty="0" err="1">
                        <a:ln>
                          <a:noFill/>
                        </a:ln>
                        <a:solidFill>
                          <a:srgbClr val="FFFFFF"/>
                        </a:solidFill>
                        <a:effectLst/>
                        <a:latin typeface="Arial"/>
                        <a:ea typeface="ＭＳ Ｐゴシック"/>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err="1">
                          <a:ln>
                            <a:noFill/>
                          </a:ln>
                          <a:solidFill>
                            <a:srgbClr val="FFFFFF"/>
                          </a:solidFill>
                          <a:effectLst/>
                          <a:latin typeface="Arial"/>
                          <a:ea typeface="ＭＳ Ｐゴシック"/>
                          <a:cs typeface="ＭＳ Ｐゴシック" charset="0"/>
                        </a:rPr>
                        <a:t>MythX</a:t>
                      </a:r>
                      <a:endParaRPr kumimoji="0" lang="en-US" sz="1800" b="1" i="0" u="none" strike="noStrike" cap="none" normalizeH="0" baseline="0" dirty="0" err="1">
                        <a:ln>
                          <a:noFill/>
                        </a:ln>
                        <a:solidFill>
                          <a:srgbClr val="FFFFFF"/>
                        </a:solidFill>
                        <a:effectLst/>
                        <a:latin typeface="Arial"/>
                        <a:ea typeface="ＭＳ Ｐゴシック"/>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48535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a:ea typeface="ＭＳ Ｐゴシック"/>
                          <a:cs typeface="ＭＳ Ｐゴシック" charset="0"/>
                        </a:rPr>
                        <a:t>Re-</a:t>
                      </a:r>
                      <a:r>
                        <a:rPr kumimoji="0" lang="en-US" sz="1800" b="0" i="0" u="none" strike="noStrike" cap="none" normalizeH="0" baseline="0" dirty="0" err="1">
                          <a:ln>
                            <a:noFill/>
                          </a:ln>
                          <a:solidFill>
                            <a:srgbClr val="000000"/>
                          </a:solidFill>
                          <a:effectLst/>
                          <a:latin typeface="Arial"/>
                          <a:ea typeface="ＭＳ Ｐゴシック"/>
                          <a:cs typeface="ＭＳ Ｐゴシック" charset="0"/>
                        </a:rPr>
                        <a:t>Entrancy</a:t>
                      </a:r>
                      <a:r>
                        <a:rPr kumimoji="0" lang="en-US" sz="1800" b="0" i="0" u="none" strike="noStrike" cap="none" normalizeH="0" baseline="0" dirty="0">
                          <a:ln>
                            <a:noFill/>
                          </a:ln>
                          <a:solidFill>
                            <a:srgbClr val="000000"/>
                          </a:solidFill>
                          <a:effectLst/>
                          <a:latin typeface="Arial"/>
                          <a:ea typeface="ＭＳ Ｐゴシック"/>
                          <a:cs typeface="ＭＳ Ｐゴシック" charset="0"/>
                        </a:rPr>
                        <a:t>(RE)</a:t>
                      </a: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extLst>
                  <a:ext uri="{0D108BD9-81ED-4DB2-BD59-A6C34878D82A}">
                    <a16:rowId xmlns:a16="http://schemas.microsoft.com/office/drawing/2014/main" val="10001"/>
                  </a:ext>
                </a:extLst>
              </a:tr>
              <a:tr h="640069">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a:ea typeface="ＭＳ Ｐゴシック"/>
                          <a:cs typeface="ＭＳ Ｐゴシック" charset="0"/>
                        </a:rPr>
                        <a:t>Unhandled Exceptions (UE)</a:t>
                      </a: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3F9FA"/>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3F9FA"/>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3F9FA"/>
                    </a:solidFill>
                  </a:tcPr>
                </a:tc>
                <a:extLst>
                  <a:ext uri="{0D108BD9-81ED-4DB2-BD59-A6C34878D82A}">
                    <a16:rowId xmlns:a16="http://schemas.microsoft.com/office/drawing/2014/main" val="10002"/>
                  </a:ext>
                </a:extLst>
              </a:tr>
              <a:tr h="48535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a:ea typeface="ＭＳ Ｐゴシック"/>
                          <a:cs typeface="ＭＳ Ｐゴシック" charset="0"/>
                        </a:rPr>
                        <a:t>Locked Ether (LE)</a:t>
                      </a: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extLst>
                  <a:ext uri="{0D108BD9-81ED-4DB2-BD59-A6C34878D82A}">
                    <a16:rowId xmlns:a16="http://schemas.microsoft.com/office/drawing/2014/main" val="10003"/>
                  </a:ext>
                </a:extLst>
              </a:tr>
              <a:tr h="640069">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a:ea typeface="ＭＳ Ｐゴシック"/>
                          <a:cs typeface="ＭＳ Ｐゴシック" charset="0"/>
                        </a:rPr>
                        <a:t>Transaction Order Dependency (TO)</a:t>
                      </a: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3F9FA"/>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3F9FA"/>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3F9FA"/>
                    </a:solidFill>
                  </a:tcPr>
                </a:tc>
                <a:extLst>
                  <a:ext uri="{0D108BD9-81ED-4DB2-BD59-A6C34878D82A}">
                    <a16:rowId xmlns:a16="http://schemas.microsoft.com/office/drawing/2014/main" val="10004"/>
                  </a:ext>
                </a:extLst>
              </a:tr>
              <a:tr h="620023">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a:ea typeface="ＭＳ Ｐゴシック"/>
                          <a:cs typeface="ＭＳ Ｐゴシック" charset="0"/>
                        </a:rPr>
                        <a:t>Integer Overflow (IO)</a:t>
                      </a: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extLst>
                  <a:ext uri="{0D108BD9-81ED-4DB2-BD59-A6C34878D82A}">
                    <a16:rowId xmlns:a16="http://schemas.microsoft.com/office/drawing/2014/main" val="10005"/>
                  </a:ext>
                </a:extLst>
              </a:tr>
              <a:tr h="640069">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a:ea typeface="ＭＳ Ｐゴシック"/>
                          <a:cs typeface="ＭＳ Ｐゴシック" charset="0"/>
                        </a:rPr>
                        <a:t>Unrestricted Action (UA)</a:t>
                      </a: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3F9FA"/>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3F9FA"/>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3F9FA"/>
                    </a:solidFill>
                  </a:tcPr>
                </a:tc>
                <a:extLst>
                  <a:ext uri="{0D108BD9-81ED-4DB2-BD59-A6C34878D82A}">
                    <a16:rowId xmlns:a16="http://schemas.microsoft.com/office/drawing/2014/main" val="10006"/>
                  </a:ext>
                </a:extLst>
              </a:tr>
              <a:tr h="640069">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a:ea typeface="ＭＳ Ｐゴシック"/>
                          <a:cs typeface="ＭＳ Ｐゴシック" charset="0"/>
                        </a:rPr>
                        <a:t>User added Assertion(AS)</a:t>
                      </a: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extLst>
                  <a:ext uri="{0D108BD9-81ED-4DB2-BD59-A6C34878D82A}">
                    <a16:rowId xmlns:a16="http://schemas.microsoft.com/office/drawing/2014/main" val="10007"/>
                  </a:ext>
                </a:extLst>
              </a:tr>
              <a:tr h="48535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a:ea typeface="ＭＳ Ｐゴシック"/>
                          <a:cs typeface="ＭＳ Ｐゴシック" charset="0"/>
                        </a:rPr>
                        <a:t>Average Time</a:t>
                      </a: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rtl="0" eaLnBrk="1" fontAlgn="base" latinLnBrk="0" hangingPunct="1">
                        <a:lnSpc>
                          <a:spcPct val="100000"/>
                        </a:lnSpc>
                        <a:spcBef>
                          <a:spcPct val="0"/>
                        </a:spcBef>
                        <a:spcAft>
                          <a:spcPct val="0"/>
                        </a:spcAft>
                        <a:buClrTx/>
                        <a:buSzTx/>
                        <a:buFontTx/>
                        <a:buNone/>
                      </a:pPr>
                      <a:r>
                        <a:rPr lang="en-US" sz="1800" b="0" i="0" u="none" strike="noStrike" cap="none" normalizeH="0" baseline="0" dirty="0">
                          <a:ln>
                            <a:noFill/>
                          </a:ln>
                          <a:solidFill>
                            <a:srgbClr val="000000"/>
                          </a:solidFill>
                          <a:effectLst/>
                          <a:latin typeface="Arial"/>
                          <a:ea typeface="ＭＳ Ｐゴシック"/>
                          <a:cs typeface="ＭＳ Ｐゴシック" charset="0"/>
                        </a:rPr>
                        <a:t>                </a:t>
                      </a:r>
                      <a:r>
                        <a:rPr kumimoji="0" lang="en-US" sz="1800" b="0" i="0" u="none" strike="noStrike" cap="none" normalizeH="0" baseline="0" dirty="0">
                          <a:ln>
                            <a:noFill/>
                          </a:ln>
                          <a:solidFill>
                            <a:srgbClr val="000000"/>
                          </a:solidFill>
                          <a:effectLst/>
                          <a:latin typeface="Arial"/>
                          <a:ea typeface="ＭＳ Ｐゴシック"/>
                          <a:cs typeface="ＭＳ Ｐゴシック" charset="0"/>
                        </a:rPr>
                        <a:t> </a:t>
                      </a:r>
                      <a:r>
                        <a:rPr kumimoji="0" lang="en-US" sz="1800" b="0" i="0" u="none" strike="noStrike" cap="none" normalizeH="0" baseline="0" dirty="0">
                          <a:ln>
                            <a:noFill/>
                          </a:ln>
                          <a:solidFill>
                            <a:srgbClr val="008000"/>
                          </a:solidFill>
                          <a:effectLst/>
                          <a:latin typeface="Arial"/>
                          <a:ea typeface="ＭＳ Ｐゴシック"/>
                          <a:cs typeface="ＭＳ Ｐゴシック" charset="0"/>
                        </a:rPr>
                        <a:t>10 x T</a:t>
                      </a: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rtl="0" eaLnBrk="1" fontAlgn="base" latinLnBrk="0" hangingPunct="1">
                        <a:lnSpc>
                          <a:spcPct val="100000"/>
                        </a:lnSpc>
                        <a:spcBef>
                          <a:spcPct val="0"/>
                        </a:spcBef>
                        <a:spcAft>
                          <a:spcPct val="0"/>
                        </a:spcAft>
                        <a:buClrTx/>
                        <a:buSzTx/>
                        <a:buFontTx/>
                        <a:buNone/>
                      </a:pPr>
                      <a:r>
                        <a:rPr lang="en-US" sz="1800" b="0" i="0" u="none" strike="noStrike" cap="none" normalizeH="0" baseline="0" dirty="0">
                          <a:ln>
                            <a:noFill/>
                          </a:ln>
                          <a:solidFill>
                            <a:srgbClr val="000000"/>
                          </a:solidFill>
                          <a:effectLst/>
                          <a:latin typeface="Arial"/>
                          <a:ea typeface="ＭＳ Ｐゴシック"/>
                          <a:cs typeface="ＭＳ Ｐゴシック" charset="0"/>
                        </a:rPr>
                        <a:t>          </a:t>
                      </a:r>
                      <a:r>
                        <a:rPr kumimoji="0" lang="en-US" sz="1800" b="0" i="0" u="none" strike="noStrike" cap="none" normalizeH="0" baseline="0" dirty="0">
                          <a:ln>
                            <a:noFill/>
                          </a:ln>
                          <a:solidFill>
                            <a:srgbClr val="000000"/>
                          </a:solidFill>
                          <a:effectLst/>
                          <a:latin typeface="Arial"/>
                          <a:ea typeface="ＭＳ Ｐゴシック"/>
                          <a:cs typeface="ＭＳ Ｐゴシック" charset="0"/>
                        </a:rPr>
                        <a:t> </a:t>
                      </a:r>
                      <a:r>
                        <a:rPr kumimoji="0" lang="en-US" sz="1800" b="0" i="0" u="none" strike="noStrike" cap="none" normalizeH="0" baseline="0" dirty="0">
                          <a:ln>
                            <a:noFill/>
                          </a:ln>
                          <a:solidFill>
                            <a:srgbClr val="008000"/>
                          </a:solidFill>
                          <a:effectLst/>
                          <a:latin typeface="Arial"/>
                          <a:ea typeface="ＭＳ Ｐゴシック"/>
                          <a:cs typeface="ＭＳ Ｐゴシック" charset="0"/>
                        </a:rPr>
                        <a:t>T</a:t>
                      </a:r>
                      <a:endParaRPr kumimoji="0" lang="en-US" sz="1800" b="0" i="0" u="none" strike="noStrike" cap="none" normalizeH="0" baseline="0" dirty="0">
                        <a:ln>
                          <a:noFill/>
                        </a:ln>
                        <a:solidFill>
                          <a:srgbClr val="000000"/>
                        </a:solidFill>
                        <a:effectLst/>
                        <a:latin typeface="Arial"/>
                        <a:ea typeface="ＭＳ Ｐゴシック"/>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extLst>
                  <a:ext uri="{0D108BD9-81ED-4DB2-BD59-A6C34878D82A}">
                    <a16:rowId xmlns:a16="http://schemas.microsoft.com/office/drawing/2014/main" val="10008"/>
                  </a:ext>
                </a:extLst>
              </a:tr>
              <a:tr h="48535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a:ea typeface="ＭＳ Ｐゴシック"/>
                          <a:cs typeface="ＭＳ Ｐゴシック" charset="0"/>
                        </a:rPr>
                        <a:t>False Positive</a:t>
                      </a: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rgbClr val="000000"/>
                        </a:solidFill>
                        <a:effectLst/>
                        <a:latin typeface="Arial" charset="0"/>
                        <a:ea typeface="ＭＳ Ｐゴシック" charset="0"/>
                        <a:cs typeface="ＭＳ Ｐゴシック" charset="0"/>
                      </a:endParaRPr>
                    </a:p>
                  </a:txBody>
                  <a:tcPr marT="45717" marB="45717"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3F4"/>
                    </a:solidFill>
                  </a:tcPr>
                </a:tc>
                <a:extLst>
                  <a:ext uri="{0D108BD9-81ED-4DB2-BD59-A6C34878D82A}">
                    <a16:rowId xmlns:a16="http://schemas.microsoft.com/office/drawing/2014/main" val="10009"/>
                  </a:ext>
                </a:extLst>
              </a:tr>
            </a:tbl>
          </a:graphicData>
        </a:graphic>
      </p:graphicFrame>
      <p:pic>
        <p:nvPicPr>
          <p:cNvPr id="22576" name="Picture 1" descr="checkmark.png">
            <a:extLst>
              <a:ext uri="{FF2B5EF4-FFF2-40B4-BE49-F238E27FC236}">
                <a16:creationId xmlns:a16="http://schemas.microsoft.com/office/drawing/2014/main" id="{0CCAE40A-D927-4D55-99F7-9F33BCBE7FC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62600" y="1600201"/>
            <a:ext cx="3810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77" name="Picture 4" descr="checkmark.png">
            <a:extLst>
              <a:ext uri="{FF2B5EF4-FFF2-40B4-BE49-F238E27FC236}">
                <a16:creationId xmlns:a16="http://schemas.microsoft.com/office/drawing/2014/main" id="{38C2017B-8D99-4F37-B9FB-DF0B1E51A79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848600" y="1600201"/>
            <a:ext cx="3810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78" name="Picture 5" descr="checkmark.png">
            <a:extLst>
              <a:ext uri="{FF2B5EF4-FFF2-40B4-BE49-F238E27FC236}">
                <a16:creationId xmlns:a16="http://schemas.microsoft.com/office/drawing/2014/main" id="{A8DA2EC0-E6D1-4EEF-A4E6-58D422CED74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2286001"/>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79" name="Picture 6" descr="checkmark.png">
            <a:extLst>
              <a:ext uri="{FF2B5EF4-FFF2-40B4-BE49-F238E27FC236}">
                <a16:creationId xmlns:a16="http://schemas.microsoft.com/office/drawing/2014/main" id="{D452A91F-2E10-4F64-B2B6-CC8E3CF774A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48600" y="2133601"/>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80" name="Picture 7" descr="checkmark.png">
            <a:extLst>
              <a:ext uri="{FF2B5EF4-FFF2-40B4-BE49-F238E27FC236}">
                <a16:creationId xmlns:a16="http://schemas.microsoft.com/office/drawing/2014/main" id="{0897E2CD-C049-4285-B023-CCD4949182D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15000" y="3352801"/>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81" name="Picture 8" descr="checkmark.png">
            <a:extLst>
              <a:ext uri="{FF2B5EF4-FFF2-40B4-BE49-F238E27FC236}">
                <a16:creationId xmlns:a16="http://schemas.microsoft.com/office/drawing/2014/main" id="{328B7501-D2FF-413B-81F1-3CB27F771BB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15000" y="3962401"/>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82" name="Picture 9" descr="checkmark.png">
            <a:extLst>
              <a:ext uri="{FF2B5EF4-FFF2-40B4-BE49-F238E27FC236}">
                <a16:creationId xmlns:a16="http://schemas.microsoft.com/office/drawing/2014/main" id="{D71B1472-EBA7-4FCA-9E50-C959B90BF16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15000" y="4495801"/>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83" name="Picture 10" descr="checkmark.png">
            <a:extLst>
              <a:ext uri="{FF2B5EF4-FFF2-40B4-BE49-F238E27FC236}">
                <a16:creationId xmlns:a16="http://schemas.microsoft.com/office/drawing/2014/main" id="{A02DE7A2-9E96-4C3C-8395-B59138D46B2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15000" y="5257801"/>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84" name="Picture 11" descr="checkmark.png">
            <a:extLst>
              <a:ext uri="{FF2B5EF4-FFF2-40B4-BE49-F238E27FC236}">
                <a16:creationId xmlns:a16="http://schemas.microsoft.com/office/drawing/2014/main" id="{D58C8F44-481B-4BE5-8E85-EF753E0E3E2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2819401"/>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85" name="Picture 12" descr="checkmark.png">
            <a:extLst>
              <a:ext uri="{FF2B5EF4-FFF2-40B4-BE49-F238E27FC236}">
                <a16:creationId xmlns:a16="http://schemas.microsoft.com/office/drawing/2014/main" id="{E25852A8-5DB5-4117-88FA-134268F3557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48600" y="3200401"/>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87" name="Picture 14" descr="checkmark.png">
            <a:extLst>
              <a:ext uri="{FF2B5EF4-FFF2-40B4-BE49-F238E27FC236}">
                <a16:creationId xmlns:a16="http://schemas.microsoft.com/office/drawing/2014/main" id="{C5775852-2656-4C57-A1A6-5B9C74DC2949}"/>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4572001"/>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88" name="Picture 15" descr="checkmark.png">
            <a:extLst>
              <a:ext uri="{FF2B5EF4-FFF2-40B4-BE49-F238E27FC236}">
                <a16:creationId xmlns:a16="http://schemas.microsoft.com/office/drawing/2014/main" id="{80E343CC-3217-4A59-A074-685A7C4FDD0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5181601"/>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89" name="Picture 16" descr="checkmark.png">
            <a:extLst>
              <a:ext uri="{FF2B5EF4-FFF2-40B4-BE49-F238E27FC236}">
                <a16:creationId xmlns:a16="http://schemas.microsoft.com/office/drawing/2014/main" id="{2735D69A-866A-4D0E-B519-951BBB701E7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6200" y="6248401"/>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90" name="Picture 2" descr="uncheck.jpeg">
            <a:extLst>
              <a:ext uri="{FF2B5EF4-FFF2-40B4-BE49-F238E27FC236}">
                <a16:creationId xmlns:a16="http://schemas.microsoft.com/office/drawing/2014/main" id="{03085756-E436-4478-8E16-A59749164B4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48600" y="3927455"/>
            <a:ext cx="30480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91" name="Picture 18" descr="uncheck.jpeg">
            <a:extLst>
              <a:ext uri="{FF2B5EF4-FFF2-40B4-BE49-F238E27FC236}">
                <a16:creationId xmlns:a16="http://schemas.microsoft.com/office/drawing/2014/main" id="{883A32BC-237A-4209-B19D-2C2DF2A392A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91200" y="6248400"/>
            <a:ext cx="30480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3" descr="checkmark.png">
            <a:extLst>
              <a:ext uri="{FF2B5EF4-FFF2-40B4-BE49-F238E27FC236}">
                <a16:creationId xmlns:a16="http://schemas.microsoft.com/office/drawing/2014/main" id="{19EADC43-4606-2743-10AA-C5AAD4F8EFE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45202" y="2726213"/>
            <a:ext cx="457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027081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A9BF6-AD57-3B2A-0268-7F99B36D0125}"/>
              </a:ext>
            </a:extLst>
          </p:cNvPr>
          <p:cNvSpPr>
            <a:spLocks noGrp="1"/>
          </p:cNvSpPr>
          <p:nvPr>
            <p:ph type="title"/>
          </p:nvPr>
        </p:nvSpPr>
        <p:spPr/>
        <p:txBody>
          <a:bodyPr/>
          <a:lstStyle/>
          <a:p>
            <a:r>
              <a:rPr lang="en-GB" dirty="0" err="1">
                <a:ea typeface="+mj-lt"/>
                <a:cs typeface="+mj-lt"/>
              </a:rPr>
              <a:t>SmartV</a:t>
            </a:r>
            <a:r>
              <a:rPr lang="en-GB" dirty="0">
                <a:ea typeface="+mj-lt"/>
                <a:cs typeface="+mj-lt"/>
              </a:rPr>
              <a:t>–OP: EVM </a:t>
            </a:r>
            <a:r>
              <a:rPr lang="en-GB" b="1" dirty="0">
                <a:ea typeface="+mj-lt"/>
                <a:cs typeface="+mj-lt"/>
              </a:rPr>
              <a:t>optimization</a:t>
            </a:r>
            <a:endParaRPr lang="en-US" dirty="0">
              <a:ea typeface="+mj-lt"/>
              <a:cs typeface="+mj-lt"/>
            </a:endParaRPr>
          </a:p>
        </p:txBody>
      </p:sp>
    </p:spTree>
    <p:extLst>
      <p:ext uri="{BB962C8B-B14F-4D97-AF65-F5344CB8AC3E}">
        <p14:creationId xmlns:p14="http://schemas.microsoft.com/office/powerpoint/2010/main" val="20886993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07071-602E-9A81-0296-795AACB40E4C}"/>
              </a:ext>
            </a:extLst>
          </p:cNvPr>
          <p:cNvSpPr>
            <a:spLocks noGrp="1"/>
          </p:cNvSpPr>
          <p:nvPr>
            <p:ph type="title"/>
          </p:nvPr>
        </p:nvSpPr>
        <p:spPr>
          <a:xfrm>
            <a:off x="901700" y="238125"/>
            <a:ext cx="10515600" cy="944563"/>
          </a:xfrm>
        </p:spPr>
        <p:txBody>
          <a:bodyPr>
            <a:normAutofit fontScale="90000"/>
          </a:bodyPr>
          <a:lstStyle/>
          <a:p>
            <a:br>
              <a:rPr lang="en-US" dirty="0">
                <a:ea typeface="+mj-lt"/>
                <a:cs typeface="+mj-lt"/>
              </a:rPr>
            </a:br>
            <a:r>
              <a:rPr lang="en-US" dirty="0">
                <a:ea typeface="+mj-lt"/>
                <a:cs typeface="+mj-lt"/>
              </a:rPr>
              <a:t>A framework to optimizes Smart Contract</a:t>
            </a:r>
            <a:br>
              <a:rPr lang="en-US" dirty="0">
                <a:ea typeface="+mj-lt"/>
                <a:cs typeface="+mj-lt"/>
              </a:rPr>
            </a:br>
            <a:endParaRPr lang="en-US">
              <a:ea typeface="Calibri Light"/>
              <a:cs typeface="Calibri Light"/>
            </a:endParaRPr>
          </a:p>
        </p:txBody>
      </p:sp>
      <p:sp>
        <p:nvSpPr>
          <p:cNvPr id="3" name="Content Placeholder 2">
            <a:extLst>
              <a:ext uri="{FF2B5EF4-FFF2-40B4-BE49-F238E27FC236}">
                <a16:creationId xmlns:a16="http://schemas.microsoft.com/office/drawing/2014/main" id="{BB4CA7F2-936D-86BB-250A-3604432AFD12}"/>
              </a:ext>
            </a:extLst>
          </p:cNvPr>
          <p:cNvSpPr>
            <a:spLocks noGrp="1"/>
          </p:cNvSpPr>
          <p:nvPr>
            <p:ph idx="1"/>
          </p:nvPr>
        </p:nvSpPr>
        <p:spPr>
          <a:xfrm>
            <a:off x="838200" y="1217840"/>
            <a:ext cx="10760528" cy="4959123"/>
          </a:xfrm>
        </p:spPr>
        <p:txBody>
          <a:bodyPr vert="horz" lIns="91440" tIns="45720" rIns="91440" bIns="45720" rtlCol="0" anchor="t">
            <a:normAutofit fontScale="92500" lnSpcReduction="20000"/>
          </a:bodyPr>
          <a:lstStyle/>
          <a:p>
            <a:r>
              <a:rPr lang="en-US" dirty="0">
                <a:ea typeface="+mn-lt"/>
                <a:cs typeface="+mn-lt"/>
              </a:rPr>
              <a:t>It tries to find a sequence of EVM instructions produces the same stack as the original block, but consumes a smaller amount of gas.</a:t>
            </a:r>
          </a:p>
          <a:p>
            <a:endParaRPr lang="en-US" dirty="0">
              <a:ea typeface="+mn-lt"/>
              <a:cs typeface="+mn-lt"/>
            </a:endParaRPr>
          </a:p>
          <a:p>
            <a:pPr>
              <a:buNone/>
            </a:pPr>
            <a:r>
              <a:rPr lang="en-US" dirty="0">
                <a:ea typeface="+mn-lt"/>
                <a:cs typeface="+mn-lt"/>
              </a:rPr>
              <a:t>1 PUSH1 0x04                               1 PUSH1 0x4</a:t>
            </a:r>
            <a:endParaRPr lang="en-US" dirty="0"/>
          </a:p>
          <a:p>
            <a:pPr>
              <a:buNone/>
            </a:pPr>
            <a:r>
              <a:rPr lang="en-US" dirty="0">
                <a:ea typeface="+mn-lt"/>
                <a:cs typeface="+mn-lt"/>
              </a:rPr>
              <a:t>2 PUSH1 0x04                               2 DUP2</a:t>
            </a:r>
            <a:endParaRPr lang="en-US" dirty="0"/>
          </a:p>
          <a:p>
            <a:pPr>
              <a:buNone/>
            </a:pPr>
            <a:r>
              <a:rPr lang="en-US" dirty="0">
                <a:ea typeface="+mn-lt"/>
                <a:cs typeface="+mn-lt"/>
              </a:rPr>
              <a:t>3 PUSH1 0x04                               3 DUP2</a:t>
            </a:r>
          </a:p>
          <a:p>
            <a:pPr>
              <a:buNone/>
            </a:pPr>
            <a:r>
              <a:rPr lang="en-US" dirty="0">
                <a:ea typeface="+mn-lt"/>
                <a:cs typeface="+mn-lt"/>
              </a:rPr>
              <a:t>4 POP                                              4 ADD</a:t>
            </a:r>
            <a:endParaRPr lang="en-US" dirty="0"/>
          </a:p>
          <a:p>
            <a:pPr>
              <a:buNone/>
            </a:pPr>
            <a:r>
              <a:rPr lang="en-US" dirty="0">
                <a:ea typeface="+mn-lt"/>
                <a:cs typeface="+mn-lt"/>
              </a:rPr>
              <a:t>5 POP                                              Estimated new cost: 12</a:t>
            </a:r>
            <a:endParaRPr lang="en-US" dirty="0"/>
          </a:p>
          <a:p>
            <a:pPr>
              <a:buNone/>
            </a:pPr>
            <a:r>
              <a:rPr lang="en-US" dirty="0">
                <a:ea typeface="+mn-lt"/>
                <a:cs typeface="+mn-lt"/>
              </a:rPr>
              <a:t>6 DUP1</a:t>
            </a:r>
            <a:endParaRPr lang="en-US" dirty="0"/>
          </a:p>
          <a:p>
            <a:pPr>
              <a:buNone/>
            </a:pPr>
            <a:r>
              <a:rPr lang="en-US" dirty="0">
                <a:ea typeface="+mn-lt"/>
                <a:cs typeface="+mn-lt"/>
              </a:rPr>
              <a:t>7 DUP3</a:t>
            </a:r>
            <a:endParaRPr lang="en-US" dirty="0"/>
          </a:p>
          <a:p>
            <a:pPr>
              <a:buNone/>
            </a:pPr>
            <a:r>
              <a:rPr lang="en-US" dirty="0">
                <a:ea typeface="+mn-lt"/>
                <a:cs typeface="+mn-lt"/>
              </a:rPr>
              <a:t>8 ADD</a:t>
            </a:r>
            <a:endParaRPr lang="en-US" dirty="0"/>
          </a:p>
          <a:p>
            <a:pPr marL="0" indent="0">
              <a:buNone/>
            </a:pPr>
            <a:r>
              <a:rPr lang="en-US" dirty="0">
                <a:ea typeface="+mn-lt"/>
                <a:cs typeface="+mn-lt"/>
              </a:rPr>
              <a:t>Estimated initial cost: 22</a:t>
            </a:r>
            <a:endParaRPr lang="en-US" dirty="0"/>
          </a:p>
        </p:txBody>
      </p:sp>
    </p:spTree>
    <p:extLst>
      <p:ext uri="{BB962C8B-B14F-4D97-AF65-F5344CB8AC3E}">
        <p14:creationId xmlns:p14="http://schemas.microsoft.com/office/powerpoint/2010/main" val="35548685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F812F-05AB-B55E-2C79-CDBD4EC380B0}"/>
              </a:ext>
            </a:extLst>
          </p:cNvPr>
          <p:cNvSpPr>
            <a:spLocks noGrp="1"/>
          </p:cNvSpPr>
          <p:nvPr>
            <p:ph type="title"/>
          </p:nvPr>
        </p:nvSpPr>
        <p:spPr>
          <a:xfrm>
            <a:off x="838200" y="365125"/>
            <a:ext cx="10515600" cy="853849"/>
          </a:xfrm>
        </p:spPr>
        <p:txBody>
          <a:bodyPr/>
          <a:lstStyle/>
          <a:p>
            <a:r>
              <a:rPr lang="en-US" dirty="0">
                <a:ea typeface="+mj-lt"/>
                <a:cs typeface="+mj-lt"/>
              </a:rPr>
              <a:t>Bytecodes 0 to 47 of Welfare</a:t>
            </a:r>
            <a:endParaRPr lang="en-US" dirty="0"/>
          </a:p>
        </p:txBody>
      </p:sp>
      <p:sp>
        <p:nvSpPr>
          <p:cNvPr id="3" name="Content Placeholder 2">
            <a:extLst>
              <a:ext uri="{FF2B5EF4-FFF2-40B4-BE49-F238E27FC236}">
                <a16:creationId xmlns:a16="http://schemas.microsoft.com/office/drawing/2014/main" id="{CEAE0359-5C80-27C6-F0B1-4C95AB949D5F}"/>
              </a:ext>
            </a:extLst>
          </p:cNvPr>
          <p:cNvSpPr>
            <a:spLocks noGrp="1"/>
          </p:cNvSpPr>
          <p:nvPr>
            <p:ph idx="1"/>
          </p:nvPr>
        </p:nvSpPr>
        <p:spPr/>
        <p:txBody>
          <a:bodyPr vert="horz" lIns="91440" tIns="45720" rIns="91440" bIns="45720" rtlCol="0" anchor="t">
            <a:normAutofit/>
          </a:bodyPr>
          <a:lstStyle/>
          <a:p>
            <a:pPr marL="0" indent="0">
              <a:buNone/>
            </a:pPr>
            <a:r>
              <a:rPr lang="en-US" sz="2000" dirty="0">
                <a:ea typeface="+mn-lt"/>
                <a:cs typeface="+mn-lt"/>
              </a:rPr>
              <a:t>1 PUSH1 80          9 DUP2               17 DUP4            25 PUSH2 3E8  33 PUSH2 FFFF    41 MUL</a:t>
            </a:r>
            <a:endParaRPr lang="en-US" sz="2000" dirty="0">
              <a:ea typeface="Calibri" panose="020F0502020204030204"/>
              <a:cs typeface="Calibri" panose="020F0502020204030204"/>
            </a:endParaRPr>
          </a:p>
          <a:p>
            <a:pPr marL="0" indent="0">
              <a:buNone/>
            </a:pPr>
            <a:r>
              <a:rPr lang="en-US" sz="2000" dirty="0">
                <a:ea typeface="+mn-lt"/>
                <a:cs typeface="+mn-lt"/>
              </a:rPr>
              <a:t>2 PUSH1 40          10 SLOAD          18 PUSH2 FFFF  26 PUSH1 1      34 MUL                 42 OR</a:t>
            </a:r>
            <a:endParaRPr lang="en-US" sz="2000" dirty="0">
              <a:ea typeface="Calibri" panose="020F0502020204030204"/>
              <a:cs typeface="Calibri" panose="020F0502020204030204"/>
            </a:endParaRPr>
          </a:p>
          <a:p>
            <a:pPr marL="0" indent="0">
              <a:buNone/>
            </a:pPr>
            <a:r>
              <a:rPr lang="en-US" sz="2000" dirty="0">
                <a:ea typeface="+mn-lt"/>
                <a:cs typeface="+mn-lt"/>
              </a:rPr>
              <a:t>3 MSTORE            11 DUP2            19 AND                27 PUSH1 16   35 NOT                  43 SWAP1</a:t>
            </a:r>
            <a:endParaRPr lang="en-US" sz="2000" dirty="0">
              <a:ea typeface="Calibri" panose="020F0502020204030204"/>
              <a:cs typeface="Calibri" panose="020F0502020204030204"/>
            </a:endParaRPr>
          </a:p>
          <a:p>
            <a:pPr marL="0" indent="0">
              <a:buNone/>
            </a:pPr>
            <a:r>
              <a:rPr lang="en-US" sz="2000" dirty="0">
                <a:ea typeface="+mn-lt"/>
                <a:cs typeface="+mn-lt"/>
              </a:rPr>
              <a:t>4 PUSH1 64          12 PUSH2 FFFF 20 MUL               28 PUSH2 100  36 AND                 44 SSTORE</a:t>
            </a:r>
            <a:endParaRPr lang="en-US" sz="2000" dirty="0">
              <a:ea typeface="Calibri" panose="020F0502020204030204"/>
              <a:cs typeface="Calibri" panose="020F0502020204030204"/>
            </a:endParaRPr>
          </a:p>
          <a:p>
            <a:pPr marL="0" indent="0">
              <a:buNone/>
            </a:pPr>
            <a:r>
              <a:rPr lang="en-US" sz="2000" dirty="0">
                <a:ea typeface="+mn-lt"/>
                <a:cs typeface="+mn-lt"/>
              </a:rPr>
              <a:t>5 PUSH1 1            13 MUL              21 OR                  29 EXP               37 SWAP1             45 POP</a:t>
            </a:r>
            <a:endParaRPr lang="en-US" sz="2000" dirty="0">
              <a:ea typeface="Calibri" panose="020F0502020204030204"/>
              <a:cs typeface="Calibri" panose="020F0502020204030204"/>
            </a:endParaRPr>
          </a:p>
          <a:p>
            <a:pPr marL="0" indent="0">
              <a:buNone/>
            </a:pPr>
            <a:r>
              <a:rPr lang="en-US" sz="2000" dirty="0">
                <a:ea typeface="+mn-lt"/>
                <a:cs typeface="+mn-lt"/>
              </a:rPr>
              <a:t>6 PUSH1 14          14 NOT              22 SWAP1           30 DUP2            38 DUP4              46 CALLVALUE</a:t>
            </a:r>
            <a:endParaRPr lang="en-US" sz="2000" dirty="0">
              <a:ea typeface="Calibri" panose="020F0502020204030204"/>
              <a:cs typeface="Calibri" panose="020F0502020204030204"/>
            </a:endParaRPr>
          </a:p>
          <a:p>
            <a:pPr marL="0" indent="0">
              <a:buNone/>
            </a:pPr>
            <a:r>
              <a:rPr lang="en-US" sz="2000" dirty="0">
                <a:ea typeface="+mn-lt"/>
                <a:cs typeface="+mn-lt"/>
              </a:rPr>
              <a:t>7 PUSH2 100        15 AND             23 SSTORE           31 SLOAD          39 PUSH2 FFFF   47 DUP1</a:t>
            </a:r>
            <a:endParaRPr lang="en-US" sz="2000" dirty="0">
              <a:ea typeface="Calibri" panose="020F0502020204030204"/>
              <a:cs typeface="Calibri" panose="020F0502020204030204"/>
            </a:endParaRPr>
          </a:p>
          <a:p>
            <a:pPr marL="0" indent="0">
              <a:buNone/>
            </a:pPr>
            <a:r>
              <a:rPr lang="en-US" sz="2000" dirty="0">
                <a:ea typeface="+mn-lt"/>
                <a:cs typeface="+mn-lt"/>
              </a:rPr>
              <a:t>8 EXP                     16 SWAP1        24 POP                 32 DUP2             40 AND                48 ISZERO</a:t>
            </a:r>
            <a:endParaRPr lang="en-US" sz="2000" dirty="0">
              <a:ea typeface="Calibri" panose="020F0502020204030204"/>
              <a:cs typeface="Calibri" panose="020F0502020204030204"/>
            </a:endParaRPr>
          </a:p>
        </p:txBody>
      </p:sp>
    </p:spTree>
    <p:extLst>
      <p:ext uri="{BB962C8B-B14F-4D97-AF65-F5344CB8AC3E}">
        <p14:creationId xmlns:p14="http://schemas.microsoft.com/office/powerpoint/2010/main" val="26487828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44E7A-D495-697D-4D1D-4DC85269CD5D}"/>
              </a:ext>
            </a:extLst>
          </p:cNvPr>
          <p:cNvSpPr>
            <a:spLocks noGrp="1"/>
          </p:cNvSpPr>
          <p:nvPr>
            <p:ph type="title"/>
          </p:nvPr>
        </p:nvSpPr>
        <p:spPr/>
        <p:txBody>
          <a:bodyPr/>
          <a:lstStyle/>
          <a:p>
            <a:r>
              <a:rPr lang="en-US" dirty="0">
                <a:ea typeface="+mj-lt"/>
                <a:cs typeface="+mj-lt"/>
              </a:rPr>
              <a:t>Symbolic Execution</a:t>
            </a:r>
            <a:endParaRPr lang="en-US" dirty="0"/>
          </a:p>
        </p:txBody>
      </p:sp>
      <p:sp>
        <p:nvSpPr>
          <p:cNvPr id="3" name="Content Placeholder 2">
            <a:extLst>
              <a:ext uri="{FF2B5EF4-FFF2-40B4-BE49-F238E27FC236}">
                <a16:creationId xmlns:a16="http://schemas.microsoft.com/office/drawing/2014/main" id="{67959269-9BEB-FA5E-531C-D4673BA0B7E0}"/>
              </a:ext>
            </a:extLst>
          </p:cNvPr>
          <p:cNvSpPr>
            <a:spLocks noGrp="1"/>
          </p:cNvSpPr>
          <p:nvPr>
            <p:ph idx="1"/>
          </p:nvPr>
        </p:nvSpPr>
        <p:spPr/>
        <p:txBody>
          <a:bodyPr vert="horz" lIns="91440" tIns="45720" rIns="91440" bIns="45720" rtlCol="0" anchor="t">
            <a:normAutofit lnSpcReduction="10000"/>
          </a:bodyPr>
          <a:lstStyle/>
          <a:p>
            <a:pPr marL="0" indent="0">
              <a:buNone/>
            </a:pPr>
            <a:r>
              <a:rPr lang="en-US" dirty="0">
                <a:ea typeface="+mn-lt"/>
                <a:cs typeface="+mn-lt"/>
              </a:rPr>
              <a:t>STACK = [ISZERO(CALLVALUE), CALLVALUE], </a:t>
            </a:r>
            <a:endParaRPr lang="en-US">
              <a:ea typeface="Calibri" panose="020F0502020204030204"/>
              <a:cs typeface="Calibri" panose="020F0502020204030204"/>
            </a:endParaRPr>
          </a:p>
          <a:p>
            <a:pPr marL="0" indent="0">
              <a:buNone/>
            </a:pPr>
            <a:r>
              <a:rPr lang="en-US" dirty="0">
                <a:ea typeface="+mn-lt"/>
                <a:cs typeface="+mn-lt"/>
              </a:rPr>
              <a:t>MEMORY = [MSTORE(64,128)],</a:t>
            </a:r>
            <a:endParaRPr lang="en-US" dirty="0">
              <a:ea typeface="Calibri" panose="020F0502020204030204"/>
              <a:cs typeface="Calibri" panose="020F0502020204030204"/>
            </a:endParaRPr>
          </a:p>
          <a:p>
            <a:pPr marL="0" indent="0">
              <a:buNone/>
            </a:pPr>
            <a:r>
              <a:rPr lang="en-US" dirty="0">
                <a:ea typeface="+mn-lt"/>
                <a:cs typeface="+mn-lt"/>
              </a:rPr>
              <a:t>STORAGE = [SLOAD1(1), SSTORE(1,V1), SLOAD2(1), SSTORE(1,V2)] </a:t>
            </a:r>
            <a:endParaRPr lang="en-US" dirty="0">
              <a:ea typeface="Calibri" panose="020F0502020204030204"/>
              <a:cs typeface="Calibri" panose="020F0502020204030204"/>
            </a:endParaRPr>
          </a:p>
          <a:p>
            <a:endParaRPr lang="en-US"/>
          </a:p>
          <a:p>
            <a:pPr marL="0" indent="0">
              <a:buNone/>
            </a:pPr>
            <a:r>
              <a:rPr lang="en-US" dirty="0">
                <a:ea typeface="Calibri" panose="020F0502020204030204"/>
                <a:cs typeface="Calibri" panose="020F0502020204030204"/>
              </a:rPr>
              <a:t>Where </a:t>
            </a:r>
          </a:p>
          <a:p>
            <a:endParaRPr lang="en-US"/>
          </a:p>
          <a:p>
            <a:pPr marL="0" indent="0">
              <a:buNone/>
            </a:pPr>
            <a:r>
              <a:rPr lang="en-US" dirty="0">
                <a:ea typeface="+mn-lt"/>
                <a:cs typeface="+mn-lt"/>
              </a:rPr>
              <a:t>V1 = OR(MUL(...)),AND(NOT(..)), SLOAD1(1))  and </a:t>
            </a:r>
            <a:endParaRPr lang="en-US">
              <a:ea typeface="Calibri" panose="020F0502020204030204"/>
              <a:cs typeface="Calibri" panose="020F0502020204030204"/>
            </a:endParaRPr>
          </a:p>
          <a:p>
            <a:pPr marL="0" indent="0">
              <a:buNone/>
            </a:pPr>
            <a:r>
              <a:rPr lang="en-US" dirty="0">
                <a:ea typeface="+mn-lt"/>
                <a:cs typeface="+mn-lt"/>
              </a:rPr>
              <a:t>V2 is another similar expression involving arithmetic, binary operations and SLOAD2(1).</a:t>
            </a:r>
            <a:endParaRPr lang="en-US" dirty="0">
              <a:ea typeface="Calibri" panose="020F0502020204030204"/>
              <a:cs typeface="Calibri" panose="020F0502020204030204"/>
            </a:endParaRPr>
          </a:p>
        </p:txBody>
      </p:sp>
    </p:spTree>
    <p:extLst>
      <p:ext uri="{BB962C8B-B14F-4D97-AF65-F5344CB8AC3E}">
        <p14:creationId xmlns:p14="http://schemas.microsoft.com/office/powerpoint/2010/main" val="2447174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9DEAA6BF-EAFF-4AB1-57DA-0505F6881E5D}"/>
              </a:ext>
            </a:extLst>
          </p:cNvPr>
          <p:cNvGraphicFramePr>
            <a:graphicFrameLocks noGrp="1"/>
          </p:cNvGraphicFramePr>
          <p:nvPr>
            <p:extLst>
              <p:ext uri="{D42A27DB-BD31-4B8C-83A1-F6EECF244321}">
                <p14:modId xmlns:p14="http://schemas.microsoft.com/office/powerpoint/2010/main" val="1824077893"/>
              </p:ext>
            </p:extLst>
          </p:nvPr>
        </p:nvGraphicFramePr>
        <p:xfrm>
          <a:off x="69573" y="565269"/>
          <a:ext cx="5953539" cy="6248907"/>
        </p:xfrm>
        <a:graphic>
          <a:graphicData uri="http://schemas.openxmlformats.org/drawingml/2006/table">
            <a:tbl>
              <a:tblPr firstRow="1" bandRow="1">
                <a:tableStyleId>{7DF18680-E054-41AD-8BC1-D1AEF772440D}</a:tableStyleId>
              </a:tblPr>
              <a:tblGrid>
                <a:gridCol w="1520687">
                  <a:extLst>
                    <a:ext uri="{9D8B030D-6E8A-4147-A177-3AD203B41FA5}">
                      <a16:colId xmlns:a16="http://schemas.microsoft.com/office/drawing/2014/main" val="2266989469"/>
                    </a:ext>
                  </a:extLst>
                </a:gridCol>
                <a:gridCol w="2226365">
                  <a:extLst>
                    <a:ext uri="{9D8B030D-6E8A-4147-A177-3AD203B41FA5}">
                      <a16:colId xmlns:a16="http://schemas.microsoft.com/office/drawing/2014/main" val="399892881"/>
                    </a:ext>
                  </a:extLst>
                </a:gridCol>
                <a:gridCol w="2206487">
                  <a:extLst>
                    <a:ext uri="{9D8B030D-6E8A-4147-A177-3AD203B41FA5}">
                      <a16:colId xmlns:a16="http://schemas.microsoft.com/office/drawing/2014/main" val="2842666618"/>
                    </a:ext>
                  </a:extLst>
                </a:gridCol>
              </a:tblGrid>
              <a:tr h="374872">
                <a:tc>
                  <a:txBody>
                    <a:bodyPr/>
                    <a:lstStyle/>
                    <a:p>
                      <a:pPr algn="ctr"/>
                      <a:r>
                        <a:rPr lang="en-US" sz="1200"/>
                        <a:t>Company</a:t>
                      </a:r>
                    </a:p>
                  </a:txBody>
                  <a:tcPr/>
                </a:tc>
                <a:tc>
                  <a:txBody>
                    <a:bodyPr/>
                    <a:lstStyle/>
                    <a:p>
                      <a:pPr algn="ctr"/>
                      <a:r>
                        <a:rPr lang="en-US" sz="1200"/>
                        <a:t>Methodology + Timeline</a:t>
                      </a:r>
                    </a:p>
                  </a:txBody>
                  <a:tcPr/>
                </a:tc>
                <a:tc>
                  <a:txBody>
                    <a:bodyPr/>
                    <a:lstStyle/>
                    <a:p>
                      <a:pPr algn="ctr"/>
                      <a:r>
                        <a:rPr lang="en-US" sz="1200"/>
                        <a:t>Cost</a:t>
                      </a:r>
                    </a:p>
                  </a:txBody>
                  <a:tcPr/>
                </a:tc>
                <a:extLst>
                  <a:ext uri="{0D108BD9-81ED-4DB2-BD59-A6C34878D82A}">
                    <a16:rowId xmlns:a16="http://schemas.microsoft.com/office/drawing/2014/main" val="1465440250"/>
                  </a:ext>
                </a:extLst>
              </a:tr>
              <a:tr h="831909">
                <a:tc>
                  <a:txBody>
                    <a:bodyPr/>
                    <a:lstStyle/>
                    <a:p>
                      <a:r>
                        <a:rPr lang="en-HK" sz="1200" b="1" i="0" kern="1200" err="1">
                          <a:solidFill>
                            <a:schemeClr val="dk1"/>
                          </a:solidFill>
                          <a:effectLst/>
                          <a:latin typeface="+mn-lt"/>
                          <a:ea typeface="+mn-ea"/>
                          <a:cs typeface="+mn-cs"/>
                        </a:rPr>
                        <a:t>SlowMist</a:t>
                      </a:r>
                      <a:endParaRPr lang="en-HK" sz="1200" b="1" i="0" kern="1200">
                        <a:solidFill>
                          <a:schemeClr val="dk1"/>
                        </a:solidFill>
                        <a:effectLst/>
                        <a:latin typeface="+mn-lt"/>
                        <a:ea typeface="+mn-ea"/>
                        <a:cs typeface="+mn-cs"/>
                      </a:endParaRPr>
                    </a:p>
                    <a:p>
                      <a:r>
                        <a:rPr lang="en-HK" sz="1200" b="0" i="0" kern="1200">
                          <a:solidFill>
                            <a:schemeClr val="dk1"/>
                          </a:solidFill>
                          <a:effectLst/>
                          <a:latin typeface="+mn-lt"/>
                          <a:ea typeface="+mn-ea"/>
                          <a:cs typeface="+mn-cs"/>
                        </a:rPr>
                        <a:t>[China]</a:t>
                      </a:r>
                    </a:p>
                    <a:p>
                      <a:endParaRPr lang="en-US" sz="1200"/>
                    </a:p>
                  </a:txBody>
                  <a:tcPr/>
                </a:tc>
                <a:tc>
                  <a:txBody>
                    <a:bodyPr/>
                    <a:lstStyle/>
                    <a:p>
                      <a:r>
                        <a:rPr lang="en-US" sz="1200"/>
                        <a:t>Manual audit + automated tools</a:t>
                      </a:r>
                    </a:p>
                    <a:p>
                      <a:endParaRPr lang="en-HK" sz="1200" kern="1200">
                        <a:solidFill>
                          <a:schemeClr val="dk1"/>
                        </a:solidFill>
                        <a:latin typeface="+mn-lt"/>
                        <a:ea typeface="+mn-ea"/>
                        <a:cs typeface="+mn-cs"/>
                      </a:endParaRPr>
                    </a:p>
                    <a:p>
                      <a:r>
                        <a:rPr lang="en-HK" sz="1200" kern="1200">
                          <a:solidFill>
                            <a:schemeClr val="dk1"/>
                          </a:solidFill>
                          <a:latin typeface="+mn-lt"/>
                          <a:ea typeface="+mn-ea"/>
                          <a:cs typeface="+mn-cs"/>
                        </a:rPr>
                        <a:t>Timeline :</a:t>
                      </a:r>
                    </a:p>
                    <a:p>
                      <a:r>
                        <a:rPr lang="en-HK" sz="1200" kern="1200">
                          <a:solidFill>
                            <a:schemeClr val="dk1"/>
                          </a:solidFill>
                          <a:latin typeface="+mn-lt"/>
                          <a:ea typeface="+mn-ea"/>
                          <a:cs typeface="+mn-cs"/>
                        </a:rPr>
                        <a:t>2 weeks for initial round audit</a:t>
                      </a:r>
                      <a:endParaRPr lang="en-US" sz="1200" kern="1200">
                        <a:solidFill>
                          <a:schemeClr val="dk1"/>
                        </a:solidFill>
                        <a:latin typeface="+mn-lt"/>
                        <a:ea typeface="+mn-ea"/>
                        <a:cs typeface="+mn-cs"/>
                      </a:endParaRPr>
                    </a:p>
                  </a:txBody>
                  <a:tcPr/>
                </a:tc>
                <a:tc>
                  <a:txBody>
                    <a:bodyPr/>
                    <a:lstStyle/>
                    <a:p>
                      <a:r>
                        <a:rPr lang="en-HK" sz="1200" b="0" i="0" kern="1200">
                          <a:solidFill>
                            <a:schemeClr val="dk1"/>
                          </a:solidFill>
                          <a:effectLst/>
                          <a:latin typeface="+mn-lt"/>
                          <a:ea typeface="+mn-ea"/>
                          <a:cs typeface="+mn-cs"/>
                        </a:rPr>
                        <a:t>~ </a:t>
                      </a:r>
                      <a:r>
                        <a:rPr lang="en-HK" sz="1200" b="1" i="0" kern="1200">
                          <a:solidFill>
                            <a:schemeClr val="dk1"/>
                          </a:solidFill>
                          <a:effectLst/>
                          <a:latin typeface="+mn-lt"/>
                          <a:ea typeface="+mn-ea"/>
                          <a:cs typeface="+mn-cs"/>
                        </a:rPr>
                        <a:t>10,000 USD</a:t>
                      </a:r>
                      <a:endParaRPr lang="en-US" sz="1200" b="0" i="0" kern="1200">
                        <a:solidFill>
                          <a:schemeClr val="dk1"/>
                        </a:solidFill>
                        <a:effectLst/>
                        <a:latin typeface="+mn-lt"/>
                        <a:ea typeface="+mn-ea"/>
                        <a:cs typeface="+mn-cs"/>
                      </a:endParaRPr>
                    </a:p>
                  </a:txBody>
                  <a:tcPr/>
                </a:tc>
                <a:extLst>
                  <a:ext uri="{0D108BD9-81ED-4DB2-BD59-A6C34878D82A}">
                    <a16:rowId xmlns:a16="http://schemas.microsoft.com/office/drawing/2014/main" val="721865980"/>
                  </a:ext>
                </a:extLst>
              </a:tr>
              <a:tr h="1016777">
                <a:tc>
                  <a:txBody>
                    <a:bodyPr/>
                    <a:lstStyle/>
                    <a:p>
                      <a:r>
                        <a:rPr lang="en-US" sz="1200" b="1" err="1"/>
                        <a:t>Consensys</a:t>
                      </a:r>
                      <a:endParaRPr lang="en-US" sz="1200" b="1"/>
                    </a:p>
                    <a:p>
                      <a:r>
                        <a:rPr lang="en-US" sz="1200"/>
                        <a:t>[USA]</a:t>
                      </a:r>
                    </a:p>
                  </a:txBody>
                  <a:tcPr/>
                </a:tc>
                <a:tc>
                  <a:txBody>
                    <a:bodyPr/>
                    <a:lstStyle/>
                    <a:p>
                      <a:r>
                        <a:rPr lang="en-US" sz="1200"/>
                        <a:t>Automated Fuzzing Tool</a:t>
                      </a:r>
                    </a:p>
                    <a:p>
                      <a:r>
                        <a:rPr lang="en-HK" sz="1200" b="0" i="0" u="none" strike="noStrike" kern="1200">
                          <a:solidFill>
                            <a:schemeClr val="dk1"/>
                          </a:solidFill>
                          <a:effectLst/>
                          <a:latin typeface="+mn-lt"/>
                          <a:ea typeface="+mn-ea"/>
                          <a:cs typeface="+mn-cs"/>
                          <a:hlinkClick r:id="rId2"/>
                        </a:rPr>
                        <a:t>https://consensys.net/diligence/</a:t>
                      </a:r>
                      <a:endParaRPr lang="en-HK" sz="1200" b="0" i="0" u="none" strike="noStrike" kern="1200">
                        <a:solidFill>
                          <a:schemeClr val="dk1"/>
                        </a:solidFill>
                        <a:effectLst/>
                        <a:latin typeface="+mn-lt"/>
                        <a:ea typeface="+mn-ea"/>
                        <a:cs typeface="+mn-cs"/>
                      </a:endParaRPr>
                    </a:p>
                    <a:p>
                      <a:endParaRPr lang="en-HK" sz="1200" b="0" i="0" u="none" strike="noStrike" kern="1200">
                        <a:solidFill>
                          <a:schemeClr val="dk1"/>
                        </a:solidFill>
                        <a:effectLst/>
                        <a:latin typeface="+mn-lt"/>
                        <a:ea typeface="+mn-ea"/>
                        <a:cs typeface="+mn-cs"/>
                      </a:endParaRPr>
                    </a:p>
                    <a:p>
                      <a:r>
                        <a:rPr lang="en-HK" sz="1200" b="0" i="0" u="none" strike="noStrike" kern="1200">
                          <a:solidFill>
                            <a:schemeClr val="dk1"/>
                          </a:solidFill>
                          <a:effectLst/>
                          <a:latin typeface="+mn-lt"/>
                          <a:ea typeface="+mn-ea"/>
                          <a:cs typeface="+mn-cs"/>
                        </a:rPr>
                        <a:t>- Need to add the annotations into the code  =&gt; Time consuming</a:t>
                      </a:r>
                      <a:endParaRPr lang="en-US" sz="1200"/>
                    </a:p>
                  </a:txBody>
                  <a:tcPr/>
                </a:tc>
                <a:tc>
                  <a:txBody>
                    <a:bodyPr/>
                    <a:lstStyle/>
                    <a:p>
                      <a:r>
                        <a:rPr lang="en-HK" sz="1200" b="0" i="0" kern="1200">
                          <a:solidFill>
                            <a:schemeClr val="dk1"/>
                          </a:solidFill>
                          <a:effectLst/>
                          <a:latin typeface="+mn-lt"/>
                          <a:ea typeface="+mn-ea"/>
                          <a:cs typeface="+mn-cs"/>
                        </a:rPr>
                        <a:t>Developer package : </a:t>
                      </a:r>
                    </a:p>
                    <a:p>
                      <a:r>
                        <a:rPr lang="en-HK" sz="1200" b="0" i="0" kern="1200">
                          <a:solidFill>
                            <a:schemeClr val="dk1"/>
                          </a:solidFill>
                          <a:effectLst/>
                          <a:latin typeface="+mn-lt"/>
                          <a:ea typeface="+mn-ea"/>
                          <a:cs typeface="+mn-cs"/>
                        </a:rPr>
                        <a:t>500h / month </a:t>
                      </a:r>
                    </a:p>
                    <a:p>
                      <a:r>
                        <a:rPr lang="en-HK" sz="1200" b="0" i="0" kern="1200">
                          <a:solidFill>
                            <a:schemeClr val="dk1"/>
                          </a:solidFill>
                          <a:effectLst/>
                          <a:latin typeface="+mn-lt"/>
                          <a:ea typeface="+mn-ea"/>
                          <a:cs typeface="+mn-cs"/>
                        </a:rPr>
                        <a:t>(~</a:t>
                      </a:r>
                      <a:r>
                        <a:rPr lang="en-HK" sz="1200" b="1" i="0" kern="1200">
                          <a:solidFill>
                            <a:schemeClr val="dk1"/>
                          </a:solidFill>
                          <a:effectLst/>
                          <a:latin typeface="+mn-lt"/>
                          <a:ea typeface="+mn-ea"/>
                          <a:cs typeface="+mn-cs"/>
                        </a:rPr>
                        <a:t>7,000 USD</a:t>
                      </a:r>
                      <a:r>
                        <a:rPr lang="en-HK" sz="1200" b="0" i="0" kern="1200">
                          <a:solidFill>
                            <a:schemeClr val="dk1"/>
                          </a:solidFill>
                          <a:effectLst/>
                          <a:latin typeface="+mn-lt"/>
                          <a:ea typeface="+mn-ea"/>
                          <a:cs typeface="+mn-cs"/>
                        </a:rPr>
                        <a:t>) : </a:t>
                      </a:r>
                    </a:p>
                    <a:p>
                      <a:r>
                        <a:rPr lang="en-HK" sz="1200" b="0" i="0" kern="1200">
                          <a:solidFill>
                            <a:schemeClr val="dk1"/>
                          </a:solidFill>
                          <a:effectLst/>
                          <a:latin typeface="+mn-lt"/>
                          <a:ea typeface="+mn-ea"/>
                          <a:cs typeface="+mn-cs"/>
                        </a:rPr>
                        <a:t>pay upfront</a:t>
                      </a:r>
                      <a:endParaRPr lang="en-US" sz="1200"/>
                    </a:p>
                  </a:txBody>
                  <a:tcPr/>
                </a:tc>
                <a:extLst>
                  <a:ext uri="{0D108BD9-81ED-4DB2-BD59-A6C34878D82A}">
                    <a16:rowId xmlns:a16="http://schemas.microsoft.com/office/drawing/2014/main" val="345783862"/>
                  </a:ext>
                </a:extLst>
              </a:tr>
              <a:tr h="1201646">
                <a:tc>
                  <a:txBody>
                    <a:bodyPr/>
                    <a:lstStyle/>
                    <a:p>
                      <a:r>
                        <a:rPr lang="en-US" sz="1200" b="1" err="1"/>
                        <a:t>Consensys</a:t>
                      </a:r>
                      <a:endParaRPr lang="en-US" sz="1200" b="1"/>
                    </a:p>
                    <a:p>
                      <a:r>
                        <a:rPr lang="en-US" sz="1200"/>
                        <a:t>[USA]</a:t>
                      </a:r>
                    </a:p>
                  </a:txBody>
                  <a:tcPr/>
                </a:tc>
                <a:tc>
                  <a:txBody>
                    <a:bodyPr/>
                    <a:lstStyle/>
                    <a:p>
                      <a:r>
                        <a:rPr lang="en-HK" sz="1200" b="0" i="0" kern="1200">
                          <a:solidFill>
                            <a:schemeClr val="dk1"/>
                          </a:solidFill>
                          <a:effectLst/>
                          <a:latin typeface="+mn-lt"/>
                          <a:ea typeface="+mn-ea"/>
                          <a:cs typeface="+mn-cs"/>
                        </a:rPr>
                        <a:t>Personalised audit session </a:t>
                      </a:r>
                    </a:p>
                    <a:p>
                      <a:r>
                        <a:rPr lang="en-HK" sz="1200" b="0" i="0" kern="1200">
                          <a:solidFill>
                            <a:schemeClr val="dk1"/>
                          </a:solidFill>
                          <a:effectLst/>
                          <a:latin typeface="+mn-lt"/>
                          <a:ea typeface="+mn-ea"/>
                          <a:cs typeface="+mn-cs"/>
                        </a:rPr>
                        <a:t>- 2 auditors</a:t>
                      </a:r>
                    </a:p>
                    <a:p>
                      <a:r>
                        <a:rPr lang="en-HK" sz="1200" b="0" i="0" kern="1200">
                          <a:solidFill>
                            <a:schemeClr val="dk1"/>
                          </a:solidFill>
                          <a:effectLst/>
                          <a:latin typeface="+mn-lt"/>
                          <a:ea typeface="+mn-ea"/>
                          <a:cs typeface="+mn-cs"/>
                        </a:rPr>
                        <a:t>- Deep dive analysis</a:t>
                      </a:r>
                    </a:p>
                    <a:p>
                      <a:r>
                        <a:rPr lang="en-HK" sz="1200" b="0" i="0" kern="1200">
                          <a:solidFill>
                            <a:schemeClr val="dk1"/>
                          </a:solidFill>
                          <a:effectLst/>
                          <a:latin typeface="+mn-lt"/>
                          <a:ea typeface="+mn-ea"/>
                          <a:cs typeface="+mn-cs"/>
                        </a:rPr>
                        <a:t>- 2 weeks process </a:t>
                      </a:r>
                    </a:p>
                    <a:p>
                      <a:r>
                        <a:rPr lang="en-HK" sz="1200" b="0" i="0" kern="1200">
                          <a:solidFill>
                            <a:schemeClr val="dk1"/>
                          </a:solidFill>
                          <a:effectLst/>
                          <a:latin typeface="+mn-lt"/>
                          <a:ea typeface="+mn-ea"/>
                          <a:cs typeface="+mn-cs"/>
                        </a:rPr>
                        <a:t>+ 1 week fixing / re-check</a:t>
                      </a:r>
                    </a:p>
                    <a:p>
                      <a:endParaRPr lang="en-US" sz="12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HK" sz="1200" b="0" i="0" kern="1200">
                          <a:solidFill>
                            <a:schemeClr val="dk1"/>
                          </a:solidFill>
                          <a:effectLst/>
                          <a:latin typeface="+mn-lt"/>
                          <a:ea typeface="+mn-ea"/>
                          <a:cs typeface="+mn-cs"/>
                        </a:rPr>
                        <a:t>~</a:t>
                      </a:r>
                      <a:r>
                        <a:rPr lang="en-HK" sz="1200" b="1" i="0" kern="1200">
                          <a:solidFill>
                            <a:schemeClr val="dk1"/>
                          </a:solidFill>
                          <a:effectLst/>
                          <a:latin typeface="+mn-lt"/>
                          <a:ea typeface="+mn-ea"/>
                          <a:cs typeface="+mn-cs"/>
                        </a:rPr>
                        <a:t>120,000 USD</a:t>
                      </a:r>
                    </a:p>
                    <a:p>
                      <a:endParaRPr lang="en-US" sz="1200"/>
                    </a:p>
                  </a:txBody>
                  <a:tcPr/>
                </a:tc>
                <a:extLst>
                  <a:ext uri="{0D108BD9-81ED-4DB2-BD59-A6C34878D82A}">
                    <a16:rowId xmlns:a16="http://schemas.microsoft.com/office/drawing/2014/main" val="1538446989"/>
                  </a:ext>
                </a:extLst>
              </a:tr>
              <a:tr h="647040">
                <a:tc>
                  <a:txBody>
                    <a:bodyPr/>
                    <a:lstStyle/>
                    <a:p>
                      <a:r>
                        <a:rPr lang="en-US" sz="1200" b="1" err="1"/>
                        <a:t>MythX</a:t>
                      </a:r>
                      <a:endParaRPr lang="en-US" sz="1200" b="1"/>
                    </a:p>
                    <a:p>
                      <a:r>
                        <a:rPr lang="en-US" sz="1200" b="0" err="1"/>
                        <a:t>Consensys</a:t>
                      </a:r>
                      <a:endParaRPr lang="en-US" sz="1200" b="0"/>
                    </a:p>
                    <a:p>
                      <a:r>
                        <a:rPr lang="en-US" sz="1200"/>
                        <a:t>[USA]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hlinkClick r:id="rId3"/>
                        </a:rPr>
                        <a:t>https://mythx.io/</a:t>
                      </a:r>
                      <a:endParaRPr lang="en-US" sz="1200"/>
                    </a:p>
                  </a:txBody>
                  <a:tcPr/>
                </a:tc>
                <a:tc>
                  <a:txBody>
                    <a:bodyPr/>
                    <a:lstStyle/>
                    <a:p>
                      <a:r>
                        <a:rPr lang="en-US" sz="1200"/>
                        <a:t>Fully automated tool</a:t>
                      </a:r>
                    </a:p>
                    <a:p>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No consulting session to explain the report</a:t>
                      </a:r>
                    </a:p>
                  </a:txBody>
                  <a:tcPr/>
                </a:tc>
                <a:tc>
                  <a:txBody>
                    <a:bodyPr/>
                    <a:lstStyle/>
                    <a:p>
                      <a:r>
                        <a:rPr lang="en-US" sz="1200" b="1"/>
                        <a:t>9.99 USD</a:t>
                      </a:r>
                      <a:r>
                        <a:rPr lang="en-US" sz="1200"/>
                        <a:t>/Month  [$3.33/scan]</a:t>
                      </a:r>
                    </a:p>
                    <a:p>
                      <a:r>
                        <a:rPr lang="en-US" sz="1200" b="1"/>
                        <a:t>49 USD</a:t>
                      </a:r>
                      <a:r>
                        <a:rPr lang="en-US" sz="1200"/>
                        <a:t>/Month.    [$0.10/scan]</a:t>
                      </a:r>
                    </a:p>
                    <a:p>
                      <a:r>
                        <a:rPr lang="en-US" sz="1200" b="1"/>
                        <a:t>249 USD</a:t>
                      </a:r>
                      <a:r>
                        <a:rPr lang="en-US" sz="1200"/>
                        <a:t>/Month.  [$0.03/scan]</a:t>
                      </a:r>
                    </a:p>
                  </a:txBody>
                  <a:tcPr/>
                </a:tc>
                <a:extLst>
                  <a:ext uri="{0D108BD9-81ED-4DB2-BD59-A6C34878D82A}">
                    <a16:rowId xmlns:a16="http://schemas.microsoft.com/office/drawing/2014/main" val="1741741517"/>
                  </a:ext>
                </a:extLst>
              </a:tr>
              <a:tr h="647040">
                <a:tc>
                  <a:txBody>
                    <a:bodyPr/>
                    <a:lstStyle/>
                    <a:p>
                      <a:r>
                        <a:rPr lang="en-US" sz="1200" b="1"/>
                        <a:t>Solidity Finance</a:t>
                      </a:r>
                    </a:p>
                    <a:p>
                      <a:r>
                        <a:rPr lang="en-US" sz="1200"/>
                        <a:t>[USA]</a:t>
                      </a:r>
                    </a:p>
                    <a:p>
                      <a:r>
                        <a:rPr lang="en-HK" sz="1200" b="0" i="0" u="sng" kern="1200">
                          <a:solidFill>
                            <a:schemeClr val="dk1"/>
                          </a:solidFill>
                          <a:effectLst/>
                          <a:latin typeface="+mn-lt"/>
                          <a:ea typeface="+mn-ea"/>
                          <a:cs typeface="+mn-cs"/>
                          <a:hlinkClick r:id="rId4"/>
                        </a:rPr>
                        <a:t>https://solidity.finance/</a:t>
                      </a:r>
                      <a:endParaRPr lang="en-US" sz="1200"/>
                    </a:p>
                  </a:txBody>
                  <a:tcPr/>
                </a:tc>
                <a:tc>
                  <a:txBody>
                    <a:bodyPr/>
                    <a:lstStyle/>
                    <a:p>
                      <a:r>
                        <a:rPr lang="en-US" sz="1200"/>
                        <a:t>Manual audit + automated tools</a:t>
                      </a:r>
                    </a:p>
                    <a:p>
                      <a:endParaRPr lang="en-HK" sz="1200" b="0" i="0" kern="1200">
                        <a:solidFill>
                          <a:schemeClr val="dk1"/>
                        </a:solidFill>
                        <a:effectLst/>
                        <a:latin typeface="+mn-lt"/>
                        <a:ea typeface="+mn-ea"/>
                        <a:cs typeface="+mn-cs"/>
                      </a:endParaRPr>
                    </a:p>
                    <a:p>
                      <a:r>
                        <a:rPr lang="en-HK" sz="1200" b="0" i="0" kern="1200">
                          <a:solidFill>
                            <a:schemeClr val="dk1"/>
                          </a:solidFill>
                          <a:effectLst/>
                          <a:latin typeface="+mn-lt"/>
                          <a:ea typeface="+mn-ea"/>
                          <a:cs typeface="+mn-cs"/>
                        </a:rPr>
                        <a:t>TimeLine ~ 1 month</a:t>
                      </a:r>
                      <a:endParaRPr lang="en-US" sz="12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HK" sz="1200" b="1" i="0" kern="1200">
                          <a:solidFill>
                            <a:schemeClr val="dk1"/>
                          </a:solidFill>
                          <a:effectLst/>
                          <a:latin typeface="+mn-lt"/>
                          <a:ea typeface="+mn-ea"/>
                          <a:cs typeface="+mn-cs"/>
                        </a:rPr>
                        <a:t>12,000 USD - 15,000 USD</a:t>
                      </a:r>
                    </a:p>
                    <a:p>
                      <a:endParaRPr lang="en-US" sz="1200"/>
                    </a:p>
                  </a:txBody>
                  <a:tcPr/>
                </a:tc>
                <a:extLst>
                  <a:ext uri="{0D108BD9-81ED-4DB2-BD59-A6C34878D82A}">
                    <a16:rowId xmlns:a16="http://schemas.microsoft.com/office/drawing/2014/main" val="2469784688"/>
                  </a:ext>
                </a:extLst>
              </a:tr>
              <a:tr h="647040">
                <a:tc>
                  <a:txBody>
                    <a:bodyPr/>
                    <a:lstStyle/>
                    <a:p>
                      <a:r>
                        <a:rPr lang="en-HK" sz="1200" b="1" i="0" kern="1200">
                          <a:solidFill>
                            <a:schemeClr val="dk1"/>
                          </a:solidFill>
                          <a:effectLst/>
                          <a:latin typeface="+mn-lt"/>
                          <a:ea typeface="+mn-ea"/>
                          <a:cs typeface="+mn-cs"/>
                        </a:rPr>
                        <a:t>SECBIT</a:t>
                      </a:r>
                    </a:p>
                    <a:p>
                      <a:pPr marL="0" marR="0" lvl="0" indent="0" algn="l" defTabSz="914400" rtl="0" eaLnBrk="1" fontAlgn="auto" latinLnBrk="0" hangingPunct="1">
                        <a:lnSpc>
                          <a:spcPct val="100000"/>
                        </a:lnSpc>
                        <a:spcBef>
                          <a:spcPts val="0"/>
                        </a:spcBef>
                        <a:spcAft>
                          <a:spcPts val="0"/>
                        </a:spcAft>
                        <a:buClrTx/>
                        <a:buSzTx/>
                        <a:buFontTx/>
                        <a:buNone/>
                        <a:tabLst/>
                        <a:defRPr/>
                      </a:pPr>
                      <a:r>
                        <a:rPr lang="en-HK" sz="1200" b="0" i="0" kern="1200">
                          <a:solidFill>
                            <a:schemeClr val="dk1"/>
                          </a:solidFill>
                          <a:effectLst/>
                          <a:latin typeface="+mn-lt"/>
                          <a:ea typeface="+mn-ea"/>
                          <a:cs typeface="+mn-cs"/>
                        </a:rPr>
                        <a:t>[China]</a:t>
                      </a:r>
                    </a:p>
                    <a:p>
                      <a:r>
                        <a:rPr lang="en-HK" sz="1200" b="0" i="0" u="none" strike="noStrike" kern="1200">
                          <a:solidFill>
                            <a:schemeClr val="dk1"/>
                          </a:solidFill>
                          <a:effectLst/>
                          <a:latin typeface="+mn-lt"/>
                          <a:ea typeface="+mn-ea"/>
                          <a:cs typeface="+mn-cs"/>
                          <a:hlinkClick r:id="rId5"/>
                        </a:rPr>
                        <a:t>https://secbit.io</a:t>
                      </a:r>
                      <a:endParaRPr lang="en-US" sz="12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Manual audit + automated tools</a:t>
                      </a:r>
                    </a:p>
                    <a:p>
                      <a:endParaRPr lang="en-US" sz="1200"/>
                    </a:p>
                    <a:p>
                      <a:r>
                        <a:rPr lang="en-HK" sz="1200" b="0" i="0" kern="1200">
                          <a:solidFill>
                            <a:schemeClr val="dk1"/>
                          </a:solidFill>
                          <a:effectLst/>
                          <a:latin typeface="+mn-lt"/>
                          <a:ea typeface="+mn-ea"/>
                          <a:cs typeface="+mn-cs"/>
                        </a:rPr>
                        <a:t>TimeLine: </a:t>
                      </a:r>
                    </a:p>
                    <a:p>
                      <a:r>
                        <a:rPr lang="en-HK" sz="1200" b="0" i="0" kern="1200">
                          <a:solidFill>
                            <a:schemeClr val="dk1"/>
                          </a:solidFill>
                          <a:effectLst/>
                          <a:latin typeface="+mn-lt"/>
                          <a:ea typeface="+mn-ea"/>
                          <a:cs typeface="+mn-cs"/>
                        </a:rPr>
                        <a:t>1.5-3weeks : first round</a:t>
                      </a:r>
                    </a:p>
                    <a:p>
                      <a:r>
                        <a:rPr lang="en-HK" sz="1200" b="0" i="0" kern="1200">
                          <a:solidFill>
                            <a:schemeClr val="dk1"/>
                          </a:solidFill>
                          <a:effectLst/>
                          <a:latin typeface="+mn-lt"/>
                          <a:ea typeface="+mn-ea"/>
                          <a:cs typeface="+mn-cs"/>
                        </a:rPr>
                        <a:t>Final Audit round</a:t>
                      </a:r>
                      <a:endParaRPr lang="en-US" sz="1200"/>
                    </a:p>
                  </a:txBody>
                  <a:tcPr/>
                </a:tc>
                <a:tc>
                  <a:txBody>
                    <a:bodyPr/>
                    <a:lstStyle/>
                    <a:p>
                      <a:r>
                        <a:rPr lang="en-HK" sz="1200" b="1" i="0" kern="1200">
                          <a:solidFill>
                            <a:schemeClr val="dk1"/>
                          </a:solidFill>
                          <a:effectLst/>
                          <a:latin typeface="+mn-lt"/>
                          <a:ea typeface="+mn-ea"/>
                          <a:cs typeface="+mn-cs"/>
                        </a:rPr>
                        <a:t>20,000 - 50,000 USD</a:t>
                      </a:r>
                      <a:endParaRPr lang="en-US" sz="1200" b="1"/>
                    </a:p>
                  </a:txBody>
                  <a:tcPr/>
                </a:tc>
                <a:extLst>
                  <a:ext uri="{0D108BD9-81ED-4DB2-BD59-A6C34878D82A}">
                    <a16:rowId xmlns:a16="http://schemas.microsoft.com/office/drawing/2014/main" val="2086407891"/>
                  </a:ext>
                </a:extLst>
              </a:tr>
            </a:tbl>
          </a:graphicData>
        </a:graphic>
      </p:graphicFrame>
      <p:graphicFrame>
        <p:nvGraphicFramePr>
          <p:cNvPr id="7" name="Table 4">
            <a:extLst>
              <a:ext uri="{FF2B5EF4-FFF2-40B4-BE49-F238E27FC236}">
                <a16:creationId xmlns:a16="http://schemas.microsoft.com/office/drawing/2014/main" id="{2693E5E7-7DFC-EB9C-0EDE-FC298D8B6374}"/>
              </a:ext>
            </a:extLst>
          </p:cNvPr>
          <p:cNvGraphicFramePr>
            <a:graphicFrameLocks noGrp="1"/>
          </p:cNvGraphicFramePr>
          <p:nvPr>
            <p:extLst>
              <p:ext uri="{D42A27DB-BD31-4B8C-83A1-F6EECF244321}">
                <p14:modId xmlns:p14="http://schemas.microsoft.com/office/powerpoint/2010/main" val="2228416803"/>
              </p:ext>
            </p:extLst>
          </p:nvPr>
        </p:nvGraphicFramePr>
        <p:xfrm>
          <a:off x="6096000" y="229009"/>
          <a:ext cx="5953539" cy="6399981"/>
        </p:xfrm>
        <a:graphic>
          <a:graphicData uri="http://schemas.openxmlformats.org/drawingml/2006/table">
            <a:tbl>
              <a:tblPr firstRow="1" bandRow="1">
                <a:tableStyleId>{7DF18680-E054-41AD-8BC1-D1AEF772440D}</a:tableStyleId>
              </a:tblPr>
              <a:tblGrid>
                <a:gridCol w="1520687">
                  <a:extLst>
                    <a:ext uri="{9D8B030D-6E8A-4147-A177-3AD203B41FA5}">
                      <a16:colId xmlns:a16="http://schemas.microsoft.com/office/drawing/2014/main" val="2266989469"/>
                    </a:ext>
                  </a:extLst>
                </a:gridCol>
                <a:gridCol w="2226365">
                  <a:extLst>
                    <a:ext uri="{9D8B030D-6E8A-4147-A177-3AD203B41FA5}">
                      <a16:colId xmlns:a16="http://schemas.microsoft.com/office/drawing/2014/main" val="399892881"/>
                    </a:ext>
                  </a:extLst>
                </a:gridCol>
                <a:gridCol w="2206487">
                  <a:extLst>
                    <a:ext uri="{9D8B030D-6E8A-4147-A177-3AD203B41FA5}">
                      <a16:colId xmlns:a16="http://schemas.microsoft.com/office/drawing/2014/main" val="2842666618"/>
                    </a:ext>
                  </a:extLst>
                </a:gridCol>
              </a:tblGrid>
              <a:tr h="374872">
                <a:tc>
                  <a:txBody>
                    <a:bodyPr/>
                    <a:lstStyle/>
                    <a:p>
                      <a:pPr algn="ctr"/>
                      <a:r>
                        <a:rPr lang="en-US" sz="1200"/>
                        <a:t>Company</a:t>
                      </a:r>
                    </a:p>
                  </a:txBody>
                  <a:tcPr/>
                </a:tc>
                <a:tc>
                  <a:txBody>
                    <a:bodyPr/>
                    <a:lstStyle/>
                    <a:p>
                      <a:pPr algn="ctr"/>
                      <a:r>
                        <a:rPr lang="en-US" sz="1200"/>
                        <a:t>Methodology + Timeline</a:t>
                      </a:r>
                    </a:p>
                  </a:txBody>
                  <a:tcPr/>
                </a:tc>
                <a:tc>
                  <a:txBody>
                    <a:bodyPr/>
                    <a:lstStyle/>
                    <a:p>
                      <a:pPr algn="ctr"/>
                      <a:r>
                        <a:rPr lang="en-US" sz="1200"/>
                        <a:t>Cost</a:t>
                      </a:r>
                    </a:p>
                  </a:txBody>
                  <a:tcPr/>
                </a:tc>
                <a:extLst>
                  <a:ext uri="{0D108BD9-81ED-4DB2-BD59-A6C34878D82A}">
                    <a16:rowId xmlns:a16="http://schemas.microsoft.com/office/drawing/2014/main" val="1465440250"/>
                  </a:ext>
                </a:extLst>
              </a:tr>
              <a:tr h="831909">
                <a:tc>
                  <a:txBody>
                    <a:bodyPr/>
                    <a:lstStyle/>
                    <a:p>
                      <a:r>
                        <a:rPr lang="en-HK" sz="1200" b="1" i="0" kern="1200" err="1">
                          <a:solidFill>
                            <a:schemeClr val="dk1"/>
                          </a:solidFill>
                          <a:effectLst/>
                          <a:latin typeface="+mn-lt"/>
                          <a:ea typeface="+mn-ea"/>
                          <a:cs typeface="+mn-cs"/>
                        </a:rPr>
                        <a:t>CyStack</a:t>
                      </a:r>
                      <a:endParaRPr lang="en-HK" sz="1200" b="1" i="0" kern="1200">
                        <a:solidFill>
                          <a:schemeClr val="dk1"/>
                        </a:solidFill>
                        <a:effectLst/>
                        <a:latin typeface="+mn-lt"/>
                        <a:ea typeface="+mn-ea"/>
                        <a:cs typeface="+mn-cs"/>
                      </a:endParaRPr>
                    </a:p>
                    <a:p>
                      <a:r>
                        <a:rPr lang="en-HK" sz="1200" b="0" i="0" kern="1200">
                          <a:solidFill>
                            <a:schemeClr val="dk1"/>
                          </a:solidFill>
                          <a:effectLst/>
                          <a:latin typeface="+mn-lt"/>
                          <a:ea typeface="+mn-ea"/>
                          <a:cs typeface="+mn-cs"/>
                        </a:rPr>
                        <a:t>[Vietnam]</a:t>
                      </a:r>
                    </a:p>
                    <a:p>
                      <a:r>
                        <a:rPr lang="en-HK" sz="1200" b="0" i="0" u="none" strike="noStrike" kern="1200">
                          <a:solidFill>
                            <a:schemeClr val="dk1"/>
                          </a:solidFill>
                          <a:effectLst/>
                          <a:latin typeface="+mn-lt"/>
                          <a:ea typeface="+mn-ea"/>
                          <a:cs typeface="+mn-cs"/>
                          <a:hlinkClick r:id="rId6"/>
                        </a:rPr>
                        <a:t>https://cystack.net/services/smart-contract-audit</a:t>
                      </a:r>
                      <a:endParaRPr lang="en-HK" sz="1200" b="0" i="0" kern="1200">
                        <a:solidFill>
                          <a:schemeClr val="dk1"/>
                        </a:solidFill>
                        <a:effectLst/>
                        <a:latin typeface="+mn-lt"/>
                        <a:ea typeface="+mn-ea"/>
                        <a:cs typeface="+mn-cs"/>
                      </a:endParaRPr>
                    </a:p>
                    <a:p>
                      <a:endParaRPr lang="en-US" sz="1200"/>
                    </a:p>
                  </a:txBody>
                  <a:tcPr/>
                </a:tc>
                <a:tc>
                  <a:txBody>
                    <a:bodyPr/>
                    <a:lstStyle/>
                    <a:p>
                      <a:r>
                        <a:rPr lang="en-US" sz="1200"/>
                        <a:t>Manual audit + automated tools</a:t>
                      </a:r>
                    </a:p>
                    <a:p>
                      <a:endParaRPr lang="en-HK" sz="1200" kern="1200">
                        <a:solidFill>
                          <a:schemeClr val="dk1"/>
                        </a:solidFill>
                        <a:latin typeface="+mn-lt"/>
                        <a:ea typeface="+mn-ea"/>
                        <a:cs typeface="+mn-cs"/>
                      </a:endParaRPr>
                    </a:p>
                    <a:p>
                      <a:r>
                        <a:rPr lang="en-HK" sz="1200" kern="1200">
                          <a:solidFill>
                            <a:schemeClr val="dk1"/>
                          </a:solidFill>
                          <a:latin typeface="+mn-lt"/>
                          <a:ea typeface="+mn-ea"/>
                          <a:cs typeface="+mn-cs"/>
                        </a:rPr>
                        <a:t>Timeline :</a:t>
                      </a:r>
                    </a:p>
                    <a:p>
                      <a:r>
                        <a:rPr lang="en-HK" sz="1200" kern="1200">
                          <a:solidFill>
                            <a:schemeClr val="dk1"/>
                          </a:solidFill>
                          <a:latin typeface="+mn-lt"/>
                          <a:ea typeface="+mn-ea"/>
                          <a:cs typeface="+mn-cs"/>
                        </a:rPr>
                        <a:t>1 month</a:t>
                      </a:r>
                      <a:endParaRPr lang="en-US" sz="1200" kern="1200">
                        <a:solidFill>
                          <a:schemeClr val="dk1"/>
                        </a:solidFill>
                        <a:latin typeface="+mn-lt"/>
                        <a:ea typeface="+mn-ea"/>
                        <a:cs typeface="+mn-cs"/>
                      </a:endParaRPr>
                    </a:p>
                  </a:txBody>
                  <a:tcPr/>
                </a:tc>
                <a:tc>
                  <a:txBody>
                    <a:bodyPr/>
                    <a:lstStyle/>
                    <a:p>
                      <a:r>
                        <a:rPr lang="en-HK" sz="1200" b="0" i="0" kern="1200">
                          <a:solidFill>
                            <a:schemeClr val="dk1"/>
                          </a:solidFill>
                          <a:effectLst/>
                          <a:latin typeface="+mn-lt"/>
                          <a:ea typeface="+mn-ea"/>
                          <a:cs typeface="+mn-cs"/>
                        </a:rPr>
                        <a:t>~ </a:t>
                      </a:r>
                      <a:r>
                        <a:rPr lang="en-HK" sz="1200" b="1" i="0" kern="1200">
                          <a:solidFill>
                            <a:schemeClr val="dk1"/>
                          </a:solidFill>
                          <a:effectLst/>
                          <a:latin typeface="+mn-lt"/>
                          <a:ea typeface="+mn-ea"/>
                          <a:cs typeface="+mn-cs"/>
                        </a:rPr>
                        <a:t>5,000 USD</a:t>
                      </a:r>
                      <a:endParaRPr lang="en-US" sz="1200" b="0" i="0" kern="1200">
                        <a:solidFill>
                          <a:schemeClr val="dk1"/>
                        </a:solidFill>
                        <a:effectLst/>
                        <a:latin typeface="+mn-lt"/>
                        <a:ea typeface="+mn-ea"/>
                        <a:cs typeface="+mn-cs"/>
                      </a:endParaRPr>
                    </a:p>
                  </a:txBody>
                  <a:tcPr/>
                </a:tc>
                <a:extLst>
                  <a:ext uri="{0D108BD9-81ED-4DB2-BD59-A6C34878D82A}">
                    <a16:rowId xmlns:a16="http://schemas.microsoft.com/office/drawing/2014/main" val="721865980"/>
                  </a:ext>
                </a:extLst>
              </a:tr>
              <a:tr h="1016777">
                <a:tc>
                  <a:txBody>
                    <a:bodyPr/>
                    <a:lstStyle/>
                    <a:p>
                      <a:r>
                        <a:rPr lang="en-US" sz="1200" b="1" err="1"/>
                        <a:t>Certik</a:t>
                      </a:r>
                      <a:endParaRPr lang="en-US" sz="1200" b="1"/>
                    </a:p>
                    <a:p>
                      <a:r>
                        <a:rPr lang="en-US" sz="1200"/>
                        <a:t>[USA]</a:t>
                      </a:r>
                    </a:p>
                  </a:txBody>
                  <a:tcPr/>
                </a:tc>
                <a:tc>
                  <a:txBody>
                    <a:bodyPr/>
                    <a:lstStyle/>
                    <a:p>
                      <a:r>
                        <a:rPr lang="en-US" sz="1200"/>
                        <a:t>Manual audit + automated tools</a:t>
                      </a:r>
                    </a:p>
                    <a:p>
                      <a:endParaRPr lang="en-US" sz="1200"/>
                    </a:p>
                    <a:p>
                      <a:r>
                        <a:rPr lang="en-HK" sz="1200" b="0" i="0" kern="1200">
                          <a:solidFill>
                            <a:schemeClr val="dk1"/>
                          </a:solidFill>
                          <a:effectLst/>
                          <a:latin typeface="+mn-lt"/>
                          <a:ea typeface="+mn-ea"/>
                          <a:cs typeface="+mn-cs"/>
                        </a:rPr>
                        <a:t>Timeline :  </a:t>
                      </a:r>
                    </a:p>
                    <a:p>
                      <a:r>
                        <a:rPr lang="en-HK" sz="1200" b="0" i="0" kern="1200">
                          <a:solidFill>
                            <a:schemeClr val="dk1"/>
                          </a:solidFill>
                          <a:effectLst/>
                          <a:latin typeface="+mn-lt"/>
                          <a:ea typeface="+mn-ea"/>
                          <a:cs typeface="+mn-cs"/>
                        </a:rPr>
                        <a:t>200-500 lines of code : 1 week =&gt; 1 round with the report and recommendation</a:t>
                      </a:r>
                    </a:p>
                    <a:p>
                      <a:r>
                        <a:rPr lang="en-HK" sz="1200" b="0" i="0" kern="1200">
                          <a:solidFill>
                            <a:schemeClr val="dk1"/>
                          </a:solidFill>
                          <a:effectLst/>
                          <a:latin typeface="+mn-lt"/>
                          <a:ea typeface="+mn-ea"/>
                          <a:cs typeface="+mn-cs"/>
                        </a:rPr>
                        <a:t>Additional round : need to pay extra</a:t>
                      </a:r>
                    </a:p>
                  </a:txBody>
                  <a:tcPr/>
                </a:tc>
                <a:tc>
                  <a:txBody>
                    <a:bodyPr/>
                    <a:lstStyle/>
                    <a:p>
                      <a:r>
                        <a:rPr lang="en-HK" sz="1200" b="0" i="0" kern="1200">
                          <a:solidFill>
                            <a:schemeClr val="dk1"/>
                          </a:solidFill>
                          <a:effectLst/>
                          <a:latin typeface="+mn-lt"/>
                          <a:ea typeface="+mn-ea"/>
                          <a:cs typeface="+mn-cs"/>
                        </a:rPr>
                        <a:t>Start at  ~</a:t>
                      </a:r>
                      <a:r>
                        <a:rPr lang="en-HK" sz="1200" b="1" i="0" kern="1200">
                          <a:solidFill>
                            <a:schemeClr val="dk1"/>
                          </a:solidFill>
                          <a:effectLst/>
                          <a:latin typeface="+mn-lt"/>
                          <a:ea typeface="+mn-ea"/>
                          <a:cs typeface="+mn-cs"/>
                        </a:rPr>
                        <a:t>20,000 USD</a:t>
                      </a:r>
                      <a:r>
                        <a:rPr lang="en-HK" sz="1200" b="0" i="0" kern="1200">
                          <a:solidFill>
                            <a:schemeClr val="dk1"/>
                          </a:solidFill>
                          <a:effectLst/>
                          <a:latin typeface="+mn-lt"/>
                          <a:ea typeface="+mn-ea"/>
                          <a:cs typeface="+mn-cs"/>
                        </a:rPr>
                        <a:t> </a:t>
                      </a:r>
                    </a:p>
                    <a:p>
                      <a:endParaRPr lang="en-HK" sz="1200" b="0" i="0" kern="1200">
                        <a:solidFill>
                          <a:schemeClr val="dk1"/>
                        </a:solidFill>
                        <a:effectLst/>
                        <a:latin typeface="+mn-lt"/>
                        <a:ea typeface="+mn-ea"/>
                        <a:cs typeface="+mn-cs"/>
                      </a:endParaRPr>
                    </a:p>
                    <a:p>
                      <a:r>
                        <a:rPr lang="en-HK" sz="1200" b="0" i="0" kern="1200">
                          <a:solidFill>
                            <a:schemeClr val="dk1"/>
                          </a:solidFill>
                          <a:effectLst/>
                          <a:latin typeface="+mn-lt"/>
                          <a:ea typeface="+mn-ea"/>
                          <a:cs typeface="+mn-cs"/>
                        </a:rPr>
                        <a:t>5,000 USD / day</a:t>
                      </a:r>
                    </a:p>
                  </a:txBody>
                  <a:tcPr/>
                </a:tc>
                <a:extLst>
                  <a:ext uri="{0D108BD9-81ED-4DB2-BD59-A6C34878D82A}">
                    <a16:rowId xmlns:a16="http://schemas.microsoft.com/office/drawing/2014/main" val="345783862"/>
                  </a:ext>
                </a:extLst>
              </a:tr>
              <a:tr h="904469">
                <a:tc>
                  <a:txBody>
                    <a:bodyPr/>
                    <a:lstStyle/>
                    <a:p>
                      <a:r>
                        <a:rPr lang="en-US" sz="1200" b="1"/>
                        <a:t>Token Guard</a:t>
                      </a:r>
                    </a:p>
                    <a:p>
                      <a:r>
                        <a:rPr lang="en-US" sz="1200">
                          <a:hlinkClick r:id="rId7"/>
                        </a:rPr>
                        <a:t>https://tokenguard.io/blog/smart-contract-audit</a:t>
                      </a:r>
                      <a:endParaRPr lang="en-US" sz="12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Manual audit + automated tools</a:t>
                      </a:r>
                    </a:p>
                    <a:p>
                      <a:endParaRPr lang="en-US" sz="1200"/>
                    </a:p>
                  </a:txBody>
                  <a:tcPr/>
                </a:tc>
                <a:tc>
                  <a:txBody>
                    <a:bodyPr/>
                    <a:lstStyle/>
                    <a:p>
                      <a:r>
                        <a:rPr lang="en-HK" sz="1200" b="0" i="0" kern="1200">
                          <a:solidFill>
                            <a:schemeClr val="dk1"/>
                          </a:solidFill>
                          <a:effectLst/>
                          <a:latin typeface="+mn-lt"/>
                          <a:ea typeface="+mn-ea"/>
                          <a:cs typeface="+mn-cs"/>
                        </a:rPr>
                        <a:t>Start at ~ </a:t>
                      </a:r>
                      <a:r>
                        <a:rPr lang="en-HK" sz="1200" b="1" i="0" kern="1200">
                          <a:solidFill>
                            <a:schemeClr val="dk1"/>
                          </a:solidFill>
                          <a:effectLst/>
                          <a:latin typeface="+mn-lt"/>
                          <a:ea typeface="+mn-ea"/>
                          <a:cs typeface="+mn-cs"/>
                        </a:rPr>
                        <a:t>2,499 USD</a:t>
                      </a:r>
                      <a:endParaRPr lang="en-HK" sz="1200" b="0" i="0" kern="1200">
                        <a:solidFill>
                          <a:schemeClr val="dk1"/>
                        </a:solidFill>
                        <a:effectLst/>
                        <a:latin typeface="+mn-lt"/>
                        <a:ea typeface="+mn-ea"/>
                        <a:cs typeface="+mn-cs"/>
                      </a:endParaRPr>
                    </a:p>
                    <a:p>
                      <a:endParaRPr lang="en-HK" sz="1200" b="0" i="0" kern="1200">
                        <a:solidFill>
                          <a:schemeClr val="dk1"/>
                        </a:solidFill>
                        <a:effectLst/>
                        <a:latin typeface="+mn-lt"/>
                        <a:ea typeface="+mn-ea"/>
                        <a:cs typeface="+mn-cs"/>
                      </a:endParaRPr>
                    </a:p>
                    <a:p>
                      <a:r>
                        <a:rPr lang="en-HK" sz="1200" b="0" i="0" kern="1200">
                          <a:solidFill>
                            <a:schemeClr val="dk1"/>
                          </a:solidFill>
                          <a:effectLst/>
                          <a:latin typeface="+mn-lt"/>
                          <a:ea typeface="+mn-ea"/>
                          <a:cs typeface="+mn-cs"/>
                        </a:rPr>
                        <a:t>(Basic code verification per contract)</a:t>
                      </a:r>
                      <a:endParaRPr lang="en-US" sz="1200"/>
                    </a:p>
                  </a:txBody>
                  <a:tcPr/>
                </a:tc>
                <a:extLst>
                  <a:ext uri="{0D108BD9-81ED-4DB2-BD59-A6C34878D82A}">
                    <a16:rowId xmlns:a16="http://schemas.microsoft.com/office/drawing/2014/main" val="1538446989"/>
                  </a:ext>
                </a:extLst>
              </a:tr>
              <a:tr h="647040">
                <a:tc>
                  <a:txBody>
                    <a:bodyPr/>
                    <a:lstStyle/>
                    <a:p>
                      <a:r>
                        <a:rPr lang="en-US" sz="1200" b="1"/>
                        <a:t>Free Lance </a:t>
                      </a:r>
                    </a:p>
                    <a:p>
                      <a:r>
                        <a:rPr lang="en-US" sz="1200"/>
                        <a:t>From Upwork platform</a:t>
                      </a:r>
                    </a:p>
                    <a:p>
                      <a:endParaRPr lang="en-US" sz="1200"/>
                    </a:p>
                  </a:txBody>
                  <a:tcPr/>
                </a:tc>
                <a:tc>
                  <a:txBody>
                    <a:bodyPr/>
                    <a:lstStyle/>
                    <a:p>
                      <a:r>
                        <a:rPr lang="en-HK" sz="1200" b="0" i="0" kern="1200">
                          <a:solidFill>
                            <a:schemeClr val="dk1"/>
                          </a:solidFill>
                          <a:effectLst/>
                          <a:latin typeface="+mn-lt"/>
                          <a:ea typeface="+mn-ea"/>
                          <a:cs typeface="+mn-cs"/>
                        </a:rPr>
                        <a:t>Manual and Automated Code Review</a:t>
                      </a:r>
                      <a:endParaRPr lang="en-US" sz="1200"/>
                    </a:p>
                  </a:txBody>
                  <a:tcPr/>
                </a:tc>
                <a:tc>
                  <a:txBody>
                    <a:bodyPr/>
                    <a:lstStyle/>
                    <a:p>
                      <a:r>
                        <a:rPr lang="en-HK" sz="1200" b="1" i="0" kern="1200">
                          <a:solidFill>
                            <a:schemeClr val="dk1"/>
                          </a:solidFill>
                          <a:effectLst/>
                          <a:latin typeface="+mn-lt"/>
                          <a:ea typeface="+mn-ea"/>
                          <a:cs typeface="+mn-cs"/>
                        </a:rPr>
                        <a:t>250 USD  </a:t>
                      </a:r>
                      <a:r>
                        <a:rPr lang="en-HK" sz="1200" b="0" i="0" kern="1200">
                          <a:solidFill>
                            <a:schemeClr val="dk1"/>
                          </a:solidFill>
                          <a:effectLst/>
                          <a:latin typeface="+mn-lt"/>
                          <a:ea typeface="+mn-ea"/>
                          <a:cs typeface="+mn-cs"/>
                        </a:rPr>
                        <a:t>code less than 200 lines</a:t>
                      </a:r>
                    </a:p>
                    <a:p>
                      <a:r>
                        <a:rPr lang="en-HK" sz="1200" b="1" i="0" kern="1200">
                          <a:solidFill>
                            <a:schemeClr val="dk1"/>
                          </a:solidFill>
                          <a:effectLst/>
                          <a:latin typeface="+mn-lt"/>
                          <a:ea typeface="+mn-ea"/>
                          <a:cs typeface="+mn-cs"/>
                        </a:rPr>
                        <a:t>350 USD </a:t>
                      </a:r>
                      <a:r>
                        <a:rPr lang="en-HK" sz="1200" b="0" i="0" kern="1200">
                          <a:solidFill>
                            <a:schemeClr val="dk1"/>
                          </a:solidFill>
                          <a:effectLst/>
                          <a:latin typeface="+mn-lt"/>
                          <a:ea typeface="+mn-ea"/>
                          <a:cs typeface="+mn-cs"/>
                        </a:rPr>
                        <a:t>code less than 500 lines</a:t>
                      </a:r>
                    </a:p>
                    <a:p>
                      <a:r>
                        <a:rPr lang="en-HK" sz="1200" b="1" i="0" kern="1200">
                          <a:solidFill>
                            <a:schemeClr val="dk1"/>
                          </a:solidFill>
                          <a:effectLst/>
                          <a:latin typeface="+mn-lt"/>
                          <a:ea typeface="+mn-ea"/>
                          <a:cs typeface="+mn-cs"/>
                        </a:rPr>
                        <a:t>500 USD </a:t>
                      </a:r>
                      <a:r>
                        <a:rPr lang="en-HK" sz="1200" b="0" i="0" kern="1200">
                          <a:solidFill>
                            <a:schemeClr val="dk1"/>
                          </a:solidFill>
                          <a:effectLst/>
                          <a:latin typeface="+mn-lt"/>
                          <a:ea typeface="+mn-ea"/>
                          <a:cs typeface="+mn-cs"/>
                        </a:rPr>
                        <a:t>code less than 1000 lines</a:t>
                      </a:r>
                      <a:endParaRPr lang="en-US" sz="1200"/>
                    </a:p>
                  </a:txBody>
                  <a:tcPr/>
                </a:tc>
                <a:extLst>
                  <a:ext uri="{0D108BD9-81ED-4DB2-BD59-A6C34878D82A}">
                    <a16:rowId xmlns:a16="http://schemas.microsoft.com/office/drawing/2014/main" val="1741741517"/>
                  </a:ext>
                </a:extLst>
              </a:tr>
              <a:tr h="647040">
                <a:tc>
                  <a:txBody>
                    <a:bodyPr/>
                    <a:lstStyle/>
                    <a:p>
                      <a:r>
                        <a:rPr lang="en-US" sz="1200"/>
                        <a:t>General Consensus from general market screening articles</a:t>
                      </a:r>
                    </a:p>
                  </a:txBody>
                  <a:tcPr/>
                </a:tc>
                <a:tc>
                  <a:txBody>
                    <a:bodyPr/>
                    <a:lstStyle/>
                    <a:p>
                      <a:r>
                        <a:rPr lang="en-HK" sz="1200" b="0" i="0" kern="1200">
                          <a:solidFill>
                            <a:schemeClr val="dk1"/>
                          </a:solidFill>
                          <a:effectLst/>
                          <a:latin typeface="+mn-lt"/>
                          <a:ea typeface="+mn-ea"/>
                          <a:cs typeface="+mn-cs"/>
                        </a:rPr>
                        <a:t>It all depends on the size and complexity of your smart contract and the level of detail the smart contract auditing company uses when performing the audit</a:t>
                      </a:r>
                      <a:endParaRPr lang="en-US" sz="1200"/>
                    </a:p>
                  </a:txBody>
                  <a:tcPr/>
                </a:tc>
                <a:tc>
                  <a:txBody>
                    <a:bodyPr/>
                    <a:lstStyle/>
                    <a:p>
                      <a:r>
                        <a:rPr lang="en-HK" sz="1200" b="0" i="0" kern="1200">
                          <a:solidFill>
                            <a:schemeClr val="dk1"/>
                          </a:solidFill>
                          <a:effectLst/>
                          <a:latin typeface="+mn-lt"/>
                          <a:ea typeface="+mn-ea"/>
                          <a:cs typeface="+mn-cs"/>
                        </a:rPr>
                        <a:t>~ </a:t>
                      </a:r>
                      <a:r>
                        <a:rPr lang="en-HK" sz="1200" b="1" i="0" kern="1200">
                          <a:solidFill>
                            <a:schemeClr val="dk1"/>
                          </a:solidFill>
                          <a:effectLst/>
                          <a:latin typeface="+mn-lt"/>
                          <a:ea typeface="+mn-ea"/>
                          <a:cs typeface="+mn-cs"/>
                        </a:rPr>
                        <a:t>$5,000 </a:t>
                      </a:r>
                      <a:r>
                        <a:rPr lang="en-HK" sz="1200" b="0" i="0" kern="1200">
                          <a:solidFill>
                            <a:schemeClr val="dk1"/>
                          </a:solidFill>
                          <a:effectLst/>
                          <a:latin typeface="+mn-lt"/>
                          <a:ea typeface="+mn-ea"/>
                          <a:cs typeface="+mn-cs"/>
                        </a:rPr>
                        <a:t>- </a:t>
                      </a:r>
                      <a:r>
                        <a:rPr lang="en-HK" sz="1200" b="1" i="0" kern="1200">
                          <a:solidFill>
                            <a:schemeClr val="dk1"/>
                          </a:solidFill>
                          <a:effectLst/>
                          <a:latin typeface="+mn-lt"/>
                          <a:ea typeface="+mn-ea"/>
                          <a:cs typeface="+mn-cs"/>
                        </a:rPr>
                        <a:t>$30,000 </a:t>
                      </a:r>
                      <a:r>
                        <a:rPr lang="en-HK" sz="1200" b="0" i="0" kern="1200">
                          <a:solidFill>
                            <a:schemeClr val="dk1"/>
                          </a:solidFill>
                          <a:effectLst/>
                          <a:latin typeface="+mn-lt"/>
                          <a:ea typeface="+mn-ea"/>
                          <a:cs typeface="+mn-cs"/>
                        </a:rPr>
                        <a:t>USD</a:t>
                      </a:r>
                    </a:p>
                    <a:p>
                      <a:r>
                        <a:rPr lang="en-HK" sz="1200" b="0" i="0" kern="1200">
                          <a:solidFill>
                            <a:schemeClr val="dk1"/>
                          </a:solidFill>
                          <a:effectLst/>
                          <a:latin typeface="+mn-lt"/>
                          <a:ea typeface="+mn-ea"/>
                          <a:cs typeface="+mn-cs"/>
                        </a:rPr>
                        <a:t>(simple token, small-medium projects)</a:t>
                      </a:r>
                    </a:p>
                    <a:p>
                      <a:endParaRPr lang="en-HK" sz="1200" b="0" i="0" kern="1200">
                        <a:solidFill>
                          <a:schemeClr val="dk1"/>
                        </a:solidFill>
                        <a:effectLst/>
                        <a:latin typeface="+mn-lt"/>
                        <a:ea typeface="+mn-ea"/>
                        <a:cs typeface="+mn-cs"/>
                      </a:endParaRPr>
                    </a:p>
                    <a:p>
                      <a:r>
                        <a:rPr lang="en-HK" sz="1200" b="0" i="0" kern="1200">
                          <a:solidFill>
                            <a:schemeClr val="dk1"/>
                          </a:solidFill>
                          <a:effectLst/>
                          <a:latin typeface="+mn-lt"/>
                          <a:ea typeface="+mn-ea"/>
                          <a:cs typeface="+mn-cs"/>
                        </a:rPr>
                        <a:t>Enterprise blockchain projects : &gt;70,000 USD</a:t>
                      </a:r>
                      <a:endParaRPr lang="en-US" sz="1200"/>
                    </a:p>
                  </a:txBody>
                  <a:tcPr/>
                </a:tc>
                <a:extLst>
                  <a:ext uri="{0D108BD9-81ED-4DB2-BD59-A6C34878D82A}">
                    <a16:rowId xmlns:a16="http://schemas.microsoft.com/office/drawing/2014/main" val="2469784688"/>
                  </a:ext>
                </a:extLst>
              </a:tr>
            </a:tbl>
          </a:graphicData>
        </a:graphic>
      </p:graphicFrame>
      <p:sp>
        <p:nvSpPr>
          <p:cNvPr id="8" name="TextBox 7">
            <a:extLst>
              <a:ext uri="{FF2B5EF4-FFF2-40B4-BE49-F238E27FC236}">
                <a16:creationId xmlns:a16="http://schemas.microsoft.com/office/drawing/2014/main" id="{6D33EB07-D67D-8DE7-12B8-FF4DDEF558C2}"/>
              </a:ext>
            </a:extLst>
          </p:cNvPr>
          <p:cNvSpPr txBox="1"/>
          <p:nvPr/>
        </p:nvSpPr>
        <p:spPr>
          <a:xfrm>
            <a:off x="1341580" y="119269"/>
            <a:ext cx="3409523" cy="369332"/>
          </a:xfrm>
          <a:prstGeom prst="rect">
            <a:avLst/>
          </a:prstGeom>
          <a:noFill/>
        </p:spPr>
        <p:txBody>
          <a:bodyPr wrap="none" rtlCol="0">
            <a:spAutoFit/>
          </a:bodyPr>
          <a:lstStyle/>
          <a:p>
            <a:r>
              <a:rPr lang="en-US"/>
              <a:t>SMART CONTRACT AUDIT PRICING</a:t>
            </a:r>
          </a:p>
        </p:txBody>
      </p:sp>
    </p:spTree>
    <p:extLst>
      <p:ext uri="{BB962C8B-B14F-4D97-AF65-F5344CB8AC3E}">
        <p14:creationId xmlns:p14="http://schemas.microsoft.com/office/powerpoint/2010/main" val="343840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D8E10-F155-BEA5-8281-3BBD4CADD5E0}"/>
              </a:ext>
            </a:extLst>
          </p:cNvPr>
          <p:cNvSpPr>
            <a:spLocks noGrp="1"/>
          </p:cNvSpPr>
          <p:nvPr>
            <p:ph type="title"/>
          </p:nvPr>
        </p:nvSpPr>
        <p:spPr/>
        <p:txBody>
          <a:bodyPr/>
          <a:lstStyle/>
          <a:p>
            <a:r>
              <a:rPr lang="en-US" dirty="0">
                <a:latin typeface="Calibri"/>
                <a:ea typeface="Calibri"/>
                <a:cs typeface="Calibri"/>
              </a:rPr>
              <a:t>All accesses operate on the same location</a:t>
            </a:r>
            <a:endParaRPr lang="en-US" dirty="0">
              <a:ea typeface="+mj-lt"/>
              <a:cs typeface="+mj-lt"/>
            </a:endParaRPr>
          </a:p>
          <a:p>
            <a:endParaRPr lang="en-US" dirty="0">
              <a:ea typeface="Calibri Light"/>
              <a:cs typeface="Calibri Light"/>
            </a:endParaRPr>
          </a:p>
        </p:txBody>
      </p:sp>
      <p:sp>
        <p:nvSpPr>
          <p:cNvPr id="3" name="Content Placeholder 2">
            <a:extLst>
              <a:ext uri="{FF2B5EF4-FFF2-40B4-BE49-F238E27FC236}">
                <a16:creationId xmlns:a16="http://schemas.microsoft.com/office/drawing/2014/main" id="{60673A52-E601-CB94-3C02-5A19EC8DBDC2}"/>
              </a:ext>
            </a:extLst>
          </p:cNvPr>
          <p:cNvSpPr>
            <a:spLocks noGrp="1"/>
          </p:cNvSpPr>
          <p:nvPr>
            <p:ph idx="1"/>
          </p:nvPr>
        </p:nvSpPr>
        <p:spPr/>
        <p:txBody>
          <a:bodyPr vert="horz" lIns="91440" tIns="45720" rIns="91440" bIns="45720" rtlCol="0" anchor="t">
            <a:normAutofit/>
          </a:bodyPr>
          <a:lstStyle/>
          <a:p>
            <a:pPr marL="0" indent="0">
              <a:buNone/>
            </a:pPr>
            <a:r>
              <a:rPr lang="en-US" dirty="0">
                <a:ea typeface="+mn-lt"/>
                <a:cs typeface="+mn-lt"/>
              </a:rPr>
              <a:t>conf(SLOAD1(1),SSTORE(1,V1)), </a:t>
            </a:r>
          </a:p>
          <a:p>
            <a:pPr marL="0" indent="0">
              <a:buNone/>
            </a:pPr>
            <a:r>
              <a:rPr lang="en-US" dirty="0">
                <a:ea typeface="+mn-lt"/>
                <a:cs typeface="+mn-lt"/>
              </a:rPr>
              <a:t>conf (SLOAD1(1),SSTORE(1,V2)), </a:t>
            </a:r>
          </a:p>
          <a:p>
            <a:pPr marL="0" indent="0">
              <a:buNone/>
            </a:pPr>
            <a:r>
              <a:rPr lang="en-US" dirty="0">
                <a:ea typeface="+mn-lt"/>
                <a:cs typeface="+mn-lt"/>
              </a:rPr>
              <a:t>conf(SLOAD2(1),SSTORE(1,V1)), </a:t>
            </a:r>
          </a:p>
          <a:p>
            <a:pPr marL="0" indent="0">
              <a:buNone/>
            </a:pPr>
            <a:r>
              <a:rPr lang="en-US">
                <a:ea typeface="+mn-lt"/>
                <a:cs typeface="+mn-lt"/>
              </a:rPr>
              <a:t>conf(SLOAD2(1),SSTORE(1, V2)) </a:t>
            </a:r>
          </a:p>
          <a:p>
            <a:pPr marL="0" indent="0">
              <a:buNone/>
            </a:pPr>
            <a:r>
              <a:rPr lang="en-US">
                <a:ea typeface="+mn-lt"/>
                <a:cs typeface="+mn-lt"/>
              </a:rPr>
              <a:t>conf(SSTORE(1,V1,SSTORE(1,V2)) </a:t>
            </a:r>
            <a:endParaRPr lang="en-US">
              <a:ea typeface="Calibri"/>
              <a:cs typeface="Calibri"/>
            </a:endParaRPr>
          </a:p>
        </p:txBody>
      </p:sp>
    </p:spTree>
    <p:extLst>
      <p:ext uri="{BB962C8B-B14F-4D97-AF65-F5344CB8AC3E}">
        <p14:creationId xmlns:p14="http://schemas.microsoft.com/office/powerpoint/2010/main" val="32695676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41742-9E45-220B-9E02-17C0CDC671C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93E8E85-4423-D047-EB17-FFDD723D3904}"/>
              </a:ext>
            </a:extLst>
          </p:cNvPr>
          <p:cNvSpPr>
            <a:spLocks noGrp="1"/>
          </p:cNvSpPr>
          <p:nvPr>
            <p:ph idx="1"/>
          </p:nvPr>
        </p:nvSpPr>
        <p:spPr/>
        <p:txBody>
          <a:bodyPr vert="horz" lIns="91440" tIns="45720" rIns="91440" bIns="45720" rtlCol="0" anchor="t">
            <a:normAutofit lnSpcReduction="10000"/>
          </a:bodyPr>
          <a:lstStyle/>
          <a:p>
            <a:r>
              <a:rPr lang="en-US" dirty="0">
                <a:ea typeface="+mn-lt"/>
                <a:cs typeface="+mn-lt"/>
              </a:rPr>
              <a:t>To SLOAD2(1), as the previous SSTORE instruction has stored the value V1 at the same location and there are no other storage instructions with conflict between them. Hence, we eliminate it from Storage and replace it by V1.  </a:t>
            </a:r>
            <a:endParaRPr lang="en-US" dirty="0">
              <a:cs typeface="Calibri"/>
            </a:endParaRPr>
          </a:p>
          <a:p>
            <a:r>
              <a:rPr lang="en-US" dirty="0">
                <a:ea typeface="+mn-lt"/>
                <a:cs typeface="+mn-lt"/>
              </a:rPr>
              <a:t>On the two SSTORE instructions as they store a value at the same position without conflict loads in between. Then, we remove SSTORE(1,V1) from Storage. </a:t>
            </a:r>
          </a:p>
          <a:p>
            <a:endParaRPr lang="en-US" dirty="0">
              <a:ea typeface="+mn-lt"/>
              <a:cs typeface="+mn-lt"/>
            </a:endParaRPr>
          </a:p>
          <a:p>
            <a:r>
              <a:rPr lang="en-US" dirty="0">
                <a:ea typeface="+mn-lt"/>
                <a:cs typeface="+mn-lt"/>
              </a:rPr>
              <a:t>The resulting SMS has the same Stack and Memory and Storage is now [SLOAD1(1), SSTORE(1,V2’)] where V2’ is V2 replacing SLOAD2(1) by V1.</a:t>
            </a:r>
            <a:endParaRPr lang="en-US">
              <a:cs typeface="Calibri"/>
            </a:endParaRPr>
          </a:p>
        </p:txBody>
      </p:sp>
    </p:spTree>
    <p:extLst>
      <p:ext uri="{BB962C8B-B14F-4D97-AF65-F5344CB8AC3E}">
        <p14:creationId xmlns:p14="http://schemas.microsoft.com/office/powerpoint/2010/main" val="1712431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0DEBF3-02B5-0E8B-E921-3B176431BC2A}"/>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Gas-related vulnerabilities</a:t>
            </a:r>
          </a:p>
        </p:txBody>
      </p:sp>
      <p:pic>
        <p:nvPicPr>
          <p:cNvPr id="4" name="Picture 4" descr="Graphical user interface, text, application&#10;&#10;Description automatically generated">
            <a:extLst>
              <a:ext uri="{FF2B5EF4-FFF2-40B4-BE49-F238E27FC236}">
                <a16:creationId xmlns:a16="http://schemas.microsoft.com/office/drawing/2014/main" id="{17BCEA22-B191-9323-ADC6-D735FE76B3A8}"/>
              </a:ext>
            </a:extLst>
          </p:cNvPr>
          <p:cNvPicPr>
            <a:picLocks noGrp="1" noChangeAspect="1"/>
          </p:cNvPicPr>
          <p:nvPr>
            <p:ph idx="1"/>
          </p:nvPr>
        </p:nvPicPr>
        <p:blipFill>
          <a:blip r:embed="rId3"/>
          <a:stretch>
            <a:fillRect/>
          </a:stretch>
        </p:blipFill>
        <p:spPr>
          <a:xfrm>
            <a:off x="2155014" y="1675227"/>
            <a:ext cx="7881971" cy="4394199"/>
          </a:xfrm>
          <a:prstGeom prst="rect">
            <a:avLst/>
          </a:prstGeom>
        </p:spPr>
      </p:pic>
      <p:sp>
        <p:nvSpPr>
          <p:cNvPr id="3" name="Rectangle 2">
            <a:extLst>
              <a:ext uri="{FF2B5EF4-FFF2-40B4-BE49-F238E27FC236}">
                <a16:creationId xmlns:a16="http://schemas.microsoft.com/office/drawing/2014/main" id="{F5808681-1D32-5570-E683-C06A63DC20AB}"/>
              </a:ext>
            </a:extLst>
          </p:cNvPr>
          <p:cNvSpPr/>
          <p:nvPr/>
        </p:nvSpPr>
        <p:spPr>
          <a:xfrm>
            <a:off x="2057885" y="1582242"/>
            <a:ext cx="601834" cy="4853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243641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0DEBF3-02B5-0E8B-E921-3B176431BC2A}"/>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Gas-related </a:t>
            </a:r>
            <a:r>
              <a:rPr lang="en-US" sz="3200" dirty="0">
                <a:solidFill>
                  <a:schemeClr val="bg1"/>
                </a:solidFill>
              </a:rPr>
              <a:t>Optimization Code </a:t>
            </a:r>
            <a:endParaRPr lang="en-US" sz="3200" kern="1200" dirty="0">
              <a:solidFill>
                <a:schemeClr val="bg1"/>
              </a:solidFill>
              <a:latin typeface="+mj-lt"/>
              <a:ea typeface="+mj-ea"/>
              <a:cs typeface="+mj-cs"/>
            </a:endParaRPr>
          </a:p>
        </p:txBody>
      </p:sp>
      <p:pic>
        <p:nvPicPr>
          <p:cNvPr id="6" name="Picture 6">
            <a:extLst>
              <a:ext uri="{FF2B5EF4-FFF2-40B4-BE49-F238E27FC236}">
                <a16:creationId xmlns:a16="http://schemas.microsoft.com/office/drawing/2014/main" id="{3080E08E-9222-9C2C-1B51-F4516F8C6421}"/>
              </a:ext>
            </a:extLst>
          </p:cNvPr>
          <p:cNvPicPr>
            <a:picLocks noGrp="1" noChangeAspect="1"/>
          </p:cNvPicPr>
          <p:nvPr>
            <p:ph idx="1"/>
          </p:nvPr>
        </p:nvPicPr>
        <p:blipFill>
          <a:blip r:embed="rId3"/>
          <a:stretch>
            <a:fillRect/>
          </a:stretch>
        </p:blipFill>
        <p:spPr>
          <a:xfrm>
            <a:off x="3046415" y="1779724"/>
            <a:ext cx="2943789" cy="4351338"/>
          </a:xfrm>
        </p:spPr>
      </p:pic>
      <p:pic>
        <p:nvPicPr>
          <p:cNvPr id="7" name="Picture 7" descr="A picture containing table&#10;&#10;Description automatically generated">
            <a:extLst>
              <a:ext uri="{FF2B5EF4-FFF2-40B4-BE49-F238E27FC236}">
                <a16:creationId xmlns:a16="http://schemas.microsoft.com/office/drawing/2014/main" id="{5F070D07-2D16-62C7-1CA6-A3C951CD09DC}"/>
              </a:ext>
            </a:extLst>
          </p:cNvPr>
          <p:cNvPicPr>
            <a:picLocks noChangeAspect="1"/>
          </p:cNvPicPr>
          <p:nvPr/>
        </p:nvPicPr>
        <p:blipFill>
          <a:blip r:embed="rId4"/>
          <a:stretch>
            <a:fillRect/>
          </a:stretch>
        </p:blipFill>
        <p:spPr>
          <a:xfrm>
            <a:off x="6669931" y="1831825"/>
            <a:ext cx="3024221" cy="4140094"/>
          </a:xfrm>
          <a:prstGeom prst="rect">
            <a:avLst/>
          </a:prstGeom>
        </p:spPr>
      </p:pic>
    </p:spTree>
    <p:extLst>
      <p:ext uri="{BB962C8B-B14F-4D97-AF65-F5344CB8AC3E}">
        <p14:creationId xmlns:p14="http://schemas.microsoft.com/office/powerpoint/2010/main" val="3512007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1FCDB-AAC2-4496-61E9-955E681206F6}"/>
              </a:ext>
            </a:extLst>
          </p:cNvPr>
          <p:cNvSpPr>
            <a:spLocks noGrp="1"/>
          </p:cNvSpPr>
          <p:nvPr>
            <p:ph type="title"/>
          </p:nvPr>
        </p:nvSpPr>
        <p:spPr/>
        <p:txBody>
          <a:bodyPr/>
          <a:lstStyle/>
          <a:p>
            <a:r>
              <a:rPr lang="en-GB" dirty="0">
                <a:cs typeface="Calibri Light"/>
              </a:rPr>
              <a:t>Thanks</a:t>
            </a:r>
            <a:endParaRPr lang="en-GB" dirty="0"/>
          </a:p>
        </p:txBody>
      </p:sp>
      <p:sp>
        <p:nvSpPr>
          <p:cNvPr id="3" name="Content Placeholder 2">
            <a:extLst>
              <a:ext uri="{FF2B5EF4-FFF2-40B4-BE49-F238E27FC236}">
                <a16:creationId xmlns:a16="http://schemas.microsoft.com/office/drawing/2014/main" id="{E4AC3FC8-BB35-6368-FDA0-687F68F76A45}"/>
              </a:ext>
            </a:extLst>
          </p:cNvPr>
          <p:cNvSpPr>
            <a:spLocks noGrp="1"/>
          </p:cNvSpPr>
          <p:nvPr>
            <p:ph idx="1"/>
          </p:nvPr>
        </p:nvSpPr>
        <p:spPr/>
        <p:txBody>
          <a:bodyPr vert="horz" lIns="91440" tIns="45720" rIns="91440" bIns="45720" rtlCol="0" anchor="t">
            <a:normAutofit/>
          </a:bodyPr>
          <a:lstStyle/>
          <a:p>
            <a:pPr marL="0" indent="0">
              <a:buNone/>
            </a:pPr>
            <a:endParaRPr lang="en-GB">
              <a:cs typeface="Calibri" panose="020F0502020204030204"/>
            </a:endParaRPr>
          </a:p>
        </p:txBody>
      </p:sp>
    </p:spTree>
    <p:extLst>
      <p:ext uri="{BB962C8B-B14F-4D97-AF65-F5344CB8AC3E}">
        <p14:creationId xmlns:p14="http://schemas.microsoft.com/office/powerpoint/2010/main" val="35518027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49323-0807-FA4A-BBE4-F338A48C70AA}"/>
              </a:ext>
            </a:extLst>
          </p:cNvPr>
          <p:cNvSpPr>
            <a:spLocks noGrp="1"/>
          </p:cNvSpPr>
          <p:nvPr>
            <p:ph type="title"/>
          </p:nvPr>
        </p:nvSpPr>
        <p:spPr/>
        <p:txBody>
          <a:bodyPr/>
          <a:lstStyle/>
          <a:p>
            <a:r>
              <a:rPr lang="en-GB">
                <a:cs typeface="Calibri Light"/>
              </a:rPr>
              <a:t>Formal Verification</a:t>
            </a:r>
            <a:endParaRPr lang="en-GB" err="1"/>
          </a:p>
        </p:txBody>
      </p:sp>
      <p:pic>
        <p:nvPicPr>
          <p:cNvPr id="4" name="Picture 4">
            <a:extLst>
              <a:ext uri="{FF2B5EF4-FFF2-40B4-BE49-F238E27FC236}">
                <a16:creationId xmlns:a16="http://schemas.microsoft.com/office/drawing/2014/main" id="{E5C6A8C3-4FAC-59DA-A907-F6443D2D76DD}"/>
              </a:ext>
            </a:extLst>
          </p:cNvPr>
          <p:cNvPicPr>
            <a:picLocks noGrp="1" noChangeAspect="1"/>
          </p:cNvPicPr>
          <p:nvPr>
            <p:ph idx="1"/>
          </p:nvPr>
        </p:nvPicPr>
        <p:blipFill>
          <a:blip r:embed="rId2"/>
          <a:stretch>
            <a:fillRect/>
          </a:stretch>
        </p:blipFill>
        <p:spPr>
          <a:xfrm>
            <a:off x="936299" y="1825625"/>
            <a:ext cx="10319402" cy="4351338"/>
          </a:xfrm>
        </p:spPr>
      </p:pic>
    </p:spTree>
    <p:extLst>
      <p:ext uri="{BB962C8B-B14F-4D97-AF65-F5344CB8AC3E}">
        <p14:creationId xmlns:p14="http://schemas.microsoft.com/office/powerpoint/2010/main" val="33227385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Graphical user interface, application, PowerPoint&#10;&#10;Description automatically generated">
            <a:extLst>
              <a:ext uri="{FF2B5EF4-FFF2-40B4-BE49-F238E27FC236}">
                <a16:creationId xmlns:a16="http://schemas.microsoft.com/office/drawing/2014/main" id="{F79A3D75-7B15-85A5-0A5A-E0DC6B639E35}"/>
              </a:ext>
            </a:extLst>
          </p:cNvPr>
          <p:cNvPicPr>
            <a:picLocks noGrp="1" noChangeAspect="1"/>
          </p:cNvPicPr>
          <p:nvPr>
            <p:ph idx="1"/>
          </p:nvPr>
        </p:nvPicPr>
        <p:blipFill>
          <a:blip r:embed="rId2"/>
          <a:stretch>
            <a:fillRect/>
          </a:stretch>
        </p:blipFill>
        <p:spPr>
          <a:xfrm>
            <a:off x="1202583" y="995386"/>
            <a:ext cx="10059787" cy="5153143"/>
          </a:xfrm>
        </p:spPr>
      </p:pic>
    </p:spTree>
    <p:extLst>
      <p:ext uri="{BB962C8B-B14F-4D97-AF65-F5344CB8AC3E}">
        <p14:creationId xmlns:p14="http://schemas.microsoft.com/office/powerpoint/2010/main" val="2518541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847FC84B-850B-43EF-9860-CBFB765A748D}"/>
              </a:ext>
            </a:extLst>
          </p:cNvPr>
          <p:cNvSpPr>
            <a:spLocks noGrp="1" noChangeArrowheads="1"/>
          </p:cNvSpPr>
          <p:nvPr>
            <p:ph type="title"/>
          </p:nvPr>
        </p:nvSpPr>
        <p:spPr/>
        <p:txBody>
          <a:bodyPr>
            <a:normAutofit/>
          </a:bodyPr>
          <a:lstStyle/>
          <a:p>
            <a:pPr algn="l"/>
            <a:r>
              <a:rPr lang="en-US" altLang="en-US" sz="4000" b="1">
                <a:latin typeface="Arial" panose="020B0604020202020204" pitchFamily="34" charset="0"/>
                <a:cs typeface="Arial" panose="020B0604020202020204" pitchFamily="34" charset="0"/>
              </a:rPr>
              <a:t>Major Gap, We want to fill</a:t>
            </a:r>
          </a:p>
        </p:txBody>
      </p:sp>
      <p:sp>
        <p:nvSpPr>
          <p:cNvPr id="19458" name="Content Placeholder 2">
            <a:extLst>
              <a:ext uri="{FF2B5EF4-FFF2-40B4-BE49-F238E27FC236}">
                <a16:creationId xmlns:a16="http://schemas.microsoft.com/office/drawing/2014/main" id="{328B497B-B3CC-4DC8-AE5D-B87893DA4C9A}"/>
              </a:ext>
            </a:extLst>
          </p:cNvPr>
          <p:cNvSpPr>
            <a:spLocks noGrp="1" noChangeArrowheads="1"/>
          </p:cNvSpPr>
          <p:nvPr>
            <p:ph idx="1"/>
          </p:nvPr>
        </p:nvSpPr>
        <p:spPr/>
        <p:txBody>
          <a:bodyPr/>
          <a:lstStyle/>
          <a:p>
            <a:pPr algn="just"/>
            <a:r>
              <a:rPr lang="en-US" altLang="en-US" sz="2400">
                <a:ea typeface="ＭＳ Ｐゴシック" panose="020B0600070205080204" pitchFamily="34" charset="-128"/>
              </a:rPr>
              <a:t>Although currently the number of blockchain based applications is growing exponentially, commercially only one option is available for smart contract verification which is the heart of blockchain based applications. There is a great potential to be explored in this market.</a:t>
            </a:r>
          </a:p>
        </p:txBody>
      </p:sp>
      <p:pic>
        <p:nvPicPr>
          <p:cNvPr id="19459" name="Picture 3" descr="mythX.png">
            <a:extLst>
              <a:ext uri="{FF2B5EF4-FFF2-40B4-BE49-F238E27FC236}">
                <a16:creationId xmlns:a16="http://schemas.microsoft.com/office/drawing/2014/main" id="{ACB2F73B-0565-4AAA-AF87-32C88DB4A46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76800" y="3886200"/>
            <a:ext cx="2324100" cy="781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0" name="Rectangle 4">
            <a:extLst>
              <a:ext uri="{FF2B5EF4-FFF2-40B4-BE49-F238E27FC236}">
                <a16:creationId xmlns:a16="http://schemas.microsoft.com/office/drawing/2014/main" id="{1051F037-5707-4E8D-943C-E4E4F1772E63}"/>
              </a:ext>
            </a:extLst>
          </p:cNvPr>
          <p:cNvSpPr>
            <a:spLocks noChangeArrowheads="1"/>
          </p:cNvSpPr>
          <p:nvPr/>
        </p:nvSpPr>
        <p:spPr bwMode="auto">
          <a:xfrm>
            <a:off x="2514600" y="5181601"/>
            <a:ext cx="74676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a:t>MythX automatically scans for security vulnerabilities in Ethereum and other EVM-based blockchain smart contracts</a:t>
            </a:r>
          </a:p>
        </p:txBody>
      </p:sp>
    </p:spTree>
    <p:extLst>
      <p:ext uri="{BB962C8B-B14F-4D97-AF65-F5344CB8AC3E}">
        <p14:creationId xmlns:p14="http://schemas.microsoft.com/office/powerpoint/2010/main" val="12670995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26A08-94E1-979B-A333-4BD13AAD4F50}"/>
              </a:ext>
            </a:extLst>
          </p:cNvPr>
          <p:cNvSpPr>
            <a:spLocks noGrp="1"/>
          </p:cNvSpPr>
          <p:nvPr>
            <p:ph type="title"/>
          </p:nvPr>
        </p:nvSpPr>
        <p:spPr/>
        <p:txBody>
          <a:bodyPr/>
          <a:lstStyle/>
          <a:p>
            <a:r>
              <a:rPr lang="en-GB" err="1">
                <a:ea typeface="+mj-lt"/>
                <a:cs typeface="+mj-lt"/>
              </a:rPr>
              <a:t>MythX</a:t>
            </a:r>
            <a:r>
              <a:rPr lang="en-GB">
                <a:ea typeface="+mj-lt"/>
                <a:cs typeface="+mj-lt"/>
              </a:rPr>
              <a:t> Pricing Scheme</a:t>
            </a:r>
            <a:endParaRPr lang="en-US"/>
          </a:p>
          <a:p>
            <a:endParaRPr lang="en-GB">
              <a:cs typeface="Calibri Light"/>
            </a:endParaRPr>
          </a:p>
        </p:txBody>
      </p:sp>
      <p:pic>
        <p:nvPicPr>
          <p:cNvPr id="4" name="Picture 4" descr="Graphical user interface, application, Word&#10;&#10;Description automatically generated">
            <a:extLst>
              <a:ext uri="{FF2B5EF4-FFF2-40B4-BE49-F238E27FC236}">
                <a16:creationId xmlns:a16="http://schemas.microsoft.com/office/drawing/2014/main" id="{994580A8-3218-5FEE-60C8-D45C63F340A5}"/>
              </a:ext>
            </a:extLst>
          </p:cNvPr>
          <p:cNvPicPr>
            <a:picLocks noGrp="1" noChangeAspect="1"/>
          </p:cNvPicPr>
          <p:nvPr>
            <p:ph idx="1"/>
          </p:nvPr>
        </p:nvPicPr>
        <p:blipFill>
          <a:blip r:embed="rId2"/>
          <a:stretch>
            <a:fillRect/>
          </a:stretch>
        </p:blipFill>
        <p:spPr>
          <a:xfrm>
            <a:off x="948391" y="1825625"/>
            <a:ext cx="10295217" cy="4351338"/>
          </a:xfrm>
        </p:spPr>
      </p:pic>
    </p:spTree>
    <p:extLst>
      <p:ext uri="{BB962C8B-B14F-4D97-AF65-F5344CB8AC3E}">
        <p14:creationId xmlns:p14="http://schemas.microsoft.com/office/powerpoint/2010/main" val="42039211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AB611-2245-A72C-E9DA-7B664C9113BC}"/>
              </a:ext>
            </a:extLst>
          </p:cNvPr>
          <p:cNvSpPr>
            <a:spLocks noGrp="1"/>
          </p:cNvSpPr>
          <p:nvPr>
            <p:ph type="title"/>
          </p:nvPr>
        </p:nvSpPr>
        <p:spPr/>
        <p:txBody>
          <a:bodyPr/>
          <a:lstStyle/>
          <a:p>
            <a:r>
              <a:rPr lang="en-GB" dirty="0" err="1">
                <a:ea typeface="+mj-lt"/>
                <a:cs typeface="+mj-lt"/>
              </a:rPr>
              <a:t>SmartV</a:t>
            </a:r>
            <a:r>
              <a:rPr lang="en-GB" dirty="0">
                <a:ea typeface="+mj-lt"/>
                <a:cs typeface="+mj-lt"/>
              </a:rPr>
              <a:t> : Automated smart Contract auditing System </a:t>
            </a:r>
            <a:endParaRPr lang="en-US" dirty="0"/>
          </a:p>
        </p:txBody>
      </p:sp>
      <p:sp>
        <p:nvSpPr>
          <p:cNvPr id="3" name="Content Placeholder 2">
            <a:extLst>
              <a:ext uri="{FF2B5EF4-FFF2-40B4-BE49-F238E27FC236}">
                <a16:creationId xmlns:a16="http://schemas.microsoft.com/office/drawing/2014/main" id="{2E6B4D7C-976A-4306-D917-69866E9115C7}"/>
              </a:ext>
            </a:extLst>
          </p:cNvPr>
          <p:cNvSpPr>
            <a:spLocks noGrp="1"/>
          </p:cNvSpPr>
          <p:nvPr>
            <p:ph idx="1"/>
          </p:nvPr>
        </p:nvSpPr>
        <p:spPr/>
        <p:txBody>
          <a:bodyPr vert="horz" lIns="91440" tIns="45720" rIns="91440" bIns="45720" rtlCol="0" anchor="t">
            <a:normAutofit lnSpcReduction="10000"/>
          </a:bodyPr>
          <a:lstStyle/>
          <a:p>
            <a:pPr marL="0" indent="0">
              <a:buNone/>
            </a:pPr>
            <a:r>
              <a:rPr lang="en-US" dirty="0">
                <a:ea typeface="+mn-lt"/>
                <a:cs typeface="+mn-lt"/>
              </a:rPr>
              <a:t>Motivation:</a:t>
            </a:r>
          </a:p>
          <a:p>
            <a:r>
              <a:rPr lang="en-US" dirty="0">
                <a:cs typeface="Calibri"/>
              </a:rPr>
              <a:t>Fully Automated Process</a:t>
            </a:r>
          </a:p>
          <a:p>
            <a:r>
              <a:rPr lang="en-GB" dirty="0">
                <a:ea typeface="+mn-lt"/>
                <a:cs typeface="+mn-lt"/>
              </a:rPr>
              <a:t>Less False Positive</a:t>
            </a:r>
            <a:endParaRPr lang="en-US" dirty="0">
              <a:ea typeface="+mn-lt"/>
              <a:cs typeface="+mn-lt"/>
            </a:endParaRPr>
          </a:p>
          <a:p>
            <a:pPr>
              <a:buFont typeface="Arial"/>
              <a:buChar char="•"/>
            </a:pPr>
            <a:r>
              <a:rPr lang="en-GB" dirty="0">
                <a:ea typeface="+mn-lt"/>
                <a:cs typeface="+mn-lt"/>
              </a:rPr>
              <a:t>Inter Procedural Bugs</a:t>
            </a:r>
            <a:endParaRPr lang="en-US" dirty="0">
              <a:ea typeface="+mn-lt"/>
              <a:cs typeface="+mn-lt"/>
            </a:endParaRPr>
          </a:p>
          <a:p>
            <a:pPr marL="0" indent="0">
              <a:buNone/>
            </a:pPr>
            <a:endParaRPr lang="en-GB" dirty="0">
              <a:ea typeface="Calibri"/>
              <a:cs typeface="Calibri"/>
            </a:endParaRPr>
          </a:p>
          <a:p>
            <a:pPr>
              <a:buFont typeface="Arial"/>
              <a:buChar char="•"/>
            </a:pPr>
            <a:endParaRPr lang="en-US">
              <a:ea typeface="Calibri" panose="020F0502020204030204"/>
              <a:cs typeface="Calibri"/>
            </a:endParaRPr>
          </a:p>
          <a:p>
            <a:pPr>
              <a:buNone/>
            </a:pPr>
            <a:r>
              <a:rPr lang="en-US" dirty="0">
                <a:ea typeface="+mn-lt"/>
                <a:cs typeface="+mn-lt"/>
              </a:rPr>
              <a:t>Financial Support : </a:t>
            </a:r>
          </a:p>
          <a:p>
            <a:pPr marL="514350" indent="-514350">
              <a:buAutoNum type="arabicPeriod"/>
            </a:pPr>
            <a:r>
              <a:rPr lang="en-US" dirty="0">
                <a:ea typeface="+mn-lt"/>
                <a:cs typeface="+mn-lt"/>
              </a:rPr>
              <a:t>University Grants Committee Industry Interface </a:t>
            </a:r>
            <a:endParaRPr lang="en-US" dirty="0">
              <a:ea typeface="Calibri" panose="020F0502020204030204"/>
              <a:cs typeface="Calibri" panose="020F0502020204030204"/>
            </a:endParaRPr>
          </a:p>
          <a:p>
            <a:pPr marL="514350" indent="-514350">
              <a:buAutoNum type="arabicPeriod"/>
            </a:pPr>
            <a:r>
              <a:rPr lang="en-US" dirty="0">
                <a:ea typeface="+mn-lt"/>
                <a:cs typeface="+mn-lt"/>
              </a:rPr>
              <a:t>Bridge Gap Fund (BGF) project (BGF.025.2021) </a:t>
            </a:r>
            <a:endParaRPr lang="en-US">
              <a:ea typeface="Calibri" panose="020F0502020204030204"/>
              <a:cs typeface="Calibri"/>
            </a:endParaRPr>
          </a:p>
          <a:p>
            <a:pPr marL="0" indent="0">
              <a:buNone/>
            </a:pPr>
            <a:endParaRPr lang="en-US" dirty="0">
              <a:ea typeface="Calibri" panose="020F0502020204030204"/>
              <a:cs typeface="Calibri"/>
            </a:endParaRPr>
          </a:p>
        </p:txBody>
      </p:sp>
    </p:spTree>
    <p:extLst>
      <p:ext uri="{BB962C8B-B14F-4D97-AF65-F5344CB8AC3E}">
        <p14:creationId xmlns:p14="http://schemas.microsoft.com/office/powerpoint/2010/main" val="4017246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E6D1B-20C3-F088-AE1C-A7052B6842CF}"/>
              </a:ext>
            </a:extLst>
          </p:cNvPr>
          <p:cNvSpPr>
            <a:spLocks noGrp="1"/>
          </p:cNvSpPr>
          <p:nvPr>
            <p:ph type="title"/>
          </p:nvPr>
        </p:nvSpPr>
        <p:spPr/>
        <p:txBody>
          <a:bodyPr/>
          <a:lstStyle/>
          <a:p>
            <a:r>
              <a:rPr lang="en-GB">
                <a:ea typeface="+mj-lt"/>
                <a:cs typeface="+mj-lt"/>
              </a:rPr>
              <a:t>Ethereum Smart Contracts</a:t>
            </a:r>
            <a:endParaRPr lang="en-US"/>
          </a:p>
        </p:txBody>
      </p:sp>
      <p:sp>
        <p:nvSpPr>
          <p:cNvPr id="3" name="Content Placeholder 2">
            <a:extLst>
              <a:ext uri="{FF2B5EF4-FFF2-40B4-BE49-F238E27FC236}">
                <a16:creationId xmlns:a16="http://schemas.microsoft.com/office/drawing/2014/main" id="{11DACF7B-0C9A-4065-1F5F-6464DF2B9A66}"/>
              </a:ext>
            </a:extLst>
          </p:cNvPr>
          <p:cNvSpPr>
            <a:spLocks noGrp="1"/>
          </p:cNvSpPr>
          <p:nvPr>
            <p:ph idx="1"/>
          </p:nvPr>
        </p:nvSpPr>
        <p:spPr>
          <a:xfrm>
            <a:off x="838200" y="1825625"/>
            <a:ext cx="5543550" cy="4513263"/>
          </a:xfrm>
        </p:spPr>
        <p:txBody>
          <a:bodyPr vert="horz" lIns="91440" tIns="45720" rIns="91440" bIns="45720" rtlCol="0" anchor="t">
            <a:normAutofit/>
          </a:bodyPr>
          <a:lstStyle/>
          <a:p>
            <a:r>
              <a:rPr lang="en-GB">
                <a:ea typeface="+mn-lt"/>
                <a:cs typeface="+mn-lt"/>
              </a:rPr>
              <a:t>Programs deployed on the Ethereum blockchain </a:t>
            </a:r>
          </a:p>
          <a:p>
            <a:r>
              <a:rPr lang="en-GB">
                <a:ea typeface="+mn-lt"/>
                <a:cs typeface="+mn-lt"/>
              </a:rPr>
              <a:t>Usually written in Solidity, compiled into EVM bytecode </a:t>
            </a:r>
          </a:p>
          <a:p>
            <a:r>
              <a:rPr lang="en-GB">
                <a:ea typeface="+mn-lt"/>
                <a:cs typeface="+mn-lt"/>
              </a:rPr>
              <a:t>Can transfer money to other addresses (including contracts) </a:t>
            </a:r>
          </a:p>
          <a:p>
            <a:r>
              <a:rPr lang="en-GB">
                <a:ea typeface="+mn-lt"/>
                <a:cs typeface="+mn-lt"/>
              </a:rPr>
              <a:t>Each instruction execution consumes gas</a:t>
            </a:r>
            <a:endParaRPr lang="en-GB">
              <a:cs typeface="Calibri"/>
            </a:endParaRPr>
          </a:p>
        </p:txBody>
      </p:sp>
      <p:pic>
        <p:nvPicPr>
          <p:cNvPr id="4" name="Picture 4" descr="Diagram&#10;&#10;Description automatically generated">
            <a:extLst>
              <a:ext uri="{FF2B5EF4-FFF2-40B4-BE49-F238E27FC236}">
                <a16:creationId xmlns:a16="http://schemas.microsoft.com/office/drawing/2014/main" id="{8C7F1C6E-0855-46D1-37F2-A98D678293B7}"/>
              </a:ext>
            </a:extLst>
          </p:cNvPr>
          <p:cNvPicPr>
            <a:picLocks noChangeAspect="1"/>
          </p:cNvPicPr>
          <p:nvPr/>
        </p:nvPicPr>
        <p:blipFill>
          <a:blip r:embed="rId2"/>
          <a:stretch>
            <a:fillRect/>
          </a:stretch>
        </p:blipFill>
        <p:spPr>
          <a:xfrm>
            <a:off x="5929312" y="1490401"/>
            <a:ext cx="6077625" cy="4382496"/>
          </a:xfrm>
          <a:prstGeom prst="rect">
            <a:avLst/>
          </a:prstGeom>
        </p:spPr>
      </p:pic>
    </p:spTree>
    <p:extLst>
      <p:ext uri="{BB962C8B-B14F-4D97-AF65-F5344CB8AC3E}">
        <p14:creationId xmlns:p14="http://schemas.microsoft.com/office/powerpoint/2010/main" val="12555349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p:cNvSpPr>
            <a:spLocks noGrp="1"/>
          </p:cNvSpPr>
          <p:nvPr>
            <p:ph type="title"/>
          </p:nvPr>
        </p:nvSpPr>
        <p:spPr>
          <a:xfrm>
            <a:off x="33270" y="224"/>
            <a:ext cx="10376079" cy="971394"/>
          </a:xfrm>
        </p:spPr>
        <p:txBody>
          <a:bodyPr/>
          <a:lstStyle/>
          <a:p>
            <a:r>
              <a:rPr lang="en-US"/>
              <a:t>The </a:t>
            </a:r>
            <a:r>
              <a:rPr lang="en-US" err="1"/>
              <a:t>BECToken</a:t>
            </a:r>
            <a:endParaRPr lang="en-US"/>
          </a:p>
        </p:txBody>
      </p:sp>
      <p:sp>
        <p:nvSpPr>
          <p:cNvPr id="3" name="Content Placeholder 2">
            <a:extLst>
              <a:ext uri="{FF2B5EF4-FFF2-40B4-BE49-F238E27FC236}">
                <a16:creationId xmlns:a16="http://schemas.microsoft.com/office/drawing/2014/main" id="{44C9B7DB-F2BC-A72D-8F2E-4EBF20667F98}"/>
              </a:ext>
            </a:extLst>
          </p:cNvPr>
          <p:cNvSpPr>
            <a:spLocks noGrp="1"/>
          </p:cNvSpPr>
          <p:nvPr>
            <p:ph idx="1"/>
          </p:nvPr>
        </p:nvSpPr>
        <p:spPr/>
        <p:txBody>
          <a:bodyPr/>
          <a:lstStyle/>
          <a:p>
            <a:endParaRPr lang="en-GB"/>
          </a:p>
        </p:txBody>
      </p:sp>
      <p:sp>
        <p:nvSpPr>
          <p:cNvPr id="4" name="Dia számának helye 3"/>
          <p:cNvSpPr>
            <a:spLocks noGrp="1"/>
          </p:cNvSpPr>
          <p:nvPr>
            <p:ph type="sldNum" sz="quarter" idx="12"/>
          </p:nvPr>
        </p:nvSpPr>
        <p:spPr/>
        <p:txBody>
          <a:bodyPr/>
          <a:lstStyle/>
          <a:p>
            <a:fld id="{A7C85712-A09B-4560-9D1E-08050AA835BB}" type="slidenum">
              <a:rPr lang="en-US" smtClean="0"/>
              <a:pPr/>
              <a:t>9</a:t>
            </a:fld>
            <a:endParaRPr lang="en-US"/>
          </a:p>
        </p:txBody>
      </p:sp>
      <p:sp>
        <p:nvSpPr>
          <p:cNvPr id="5" name="Téglalap 4"/>
          <p:cNvSpPr/>
          <p:nvPr/>
        </p:nvSpPr>
        <p:spPr>
          <a:xfrm>
            <a:off x="85859" y="823314"/>
            <a:ext cx="10681447" cy="5909310"/>
          </a:xfrm>
          <a:prstGeom prst="rect">
            <a:avLst/>
          </a:prstGeom>
        </p:spPr>
        <p:txBody>
          <a:bodyPr wrap="square" lIns="91440" tIns="45720" rIns="91440" bIns="45720" anchor="t">
            <a:spAutoFit/>
          </a:bodyPr>
          <a:lstStyle/>
          <a:p>
            <a:r>
              <a:rPr lang="en-US">
                <a:solidFill>
                  <a:schemeClr val="accent4">
                    <a:lumMod val="75000"/>
                    <a:lumOff val="25000"/>
                  </a:schemeClr>
                </a:solidFill>
                <a:latin typeface="Consolas" panose="020B0609020204030204" pitchFamily="49" charset="0"/>
              </a:rPr>
              <a:t>contract </a:t>
            </a:r>
            <a:r>
              <a:rPr lang="en-US" err="1">
                <a:solidFill>
                  <a:srgbClr val="00B0F0"/>
                </a:solidFill>
                <a:latin typeface="Consolas" panose="020B0609020204030204" pitchFamily="49" charset="0"/>
              </a:rPr>
              <a:t>BecTokenSimplified</a:t>
            </a:r>
            <a:r>
              <a:rPr lang="en-US">
                <a:solidFill>
                  <a:srgbClr val="00B0F0"/>
                </a:solidFill>
                <a:latin typeface="Consolas" panose="020B0609020204030204" pitchFamily="49" charset="0"/>
              </a:rPr>
              <a:t> </a:t>
            </a:r>
            <a:r>
              <a:rPr lang="en-US">
                <a:latin typeface="Consolas" panose="020B0609020204030204" pitchFamily="49" charset="0"/>
              </a:rPr>
              <a:t>{</a:t>
            </a:r>
            <a:endParaRPr lang="en-US"/>
          </a:p>
          <a:p>
            <a:r>
              <a:rPr lang="en-US">
                <a:latin typeface="Consolas" panose="020B0609020204030204" pitchFamily="49" charset="0"/>
              </a:rPr>
              <a:t>  </a:t>
            </a:r>
            <a:r>
              <a:rPr lang="en-US">
                <a:solidFill>
                  <a:schemeClr val="accent4">
                    <a:lumMod val="75000"/>
                    <a:lumOff val="25000"/>
                  </a:schemeClr>
                </a:solidFill>
                <a:latin typeface="Consolas" panose="020B0609020204030204" pitchFamily="49" charset="0"/>
              </a:rPr>
              <a:t>using </a:t>
            </a:r>
            <a:r>
              <a:rPr lang="en-US" err="1">
                <a:solidFill>
                  <a:srgbClr val="00B0F0"/>
                </a:solidFill>
                <a:latin typeface="Consolas" panose="020B0609020204030204" pitchFamily="49" charset="0"/>
              </a:rPr>
              <a:t>SafeMath</a:t>
            </a:r>
            <a:r>
              <a:rPr lang="en-US">
                <a:solidFill>
                  <a:srgbClr val="00B0F0"/>
                </a:solidFill>
                <a:latin typeface="Consolas" panose="020B0609020204030204" pitchFamily="49" charset="0"/>
              </a:rPr>
              <a:t> </a:t>
            </a:r>
            <a:r>
              <a:rPr lang="en-US">
                <a:solidFill>
                  <a:schemeClr val="accent4">
                    <a:lumMod val="75000"/>
                    <a:lumOff val="25000"/>
                  </a:schemeClr>
                </a:solidFill>
                <a:latin typeface="Consolas" panose="020B0609020204030204" pitchFamily="49" charset="0"/>
              </a:rPr>
              <a:t>for uint256</a:t>
            </a:r>
            <a:r>
              <a:rPr lang="en-US">
                <a:latin typeface="Consolas" panose="020B0609020204030204" pitchFamily="49" charset="0"/>
              </a:rPr>
              <a:t>;</a:t>
            </a:r>
            <a:endParaRPr lang="en-US"/>
          </a:p>
          <a:p>
            <a:endParaRPr lang="en-US">
              <a:latin typeface="Consolas" panose="020B0609020204030204" pitchFamily="49" charset="0"/>
              <a:cs typeface="Consolas" panose="020B0609020204030204" pitchFamily="49" charset="0"/>
            </a:endParaRPr>
          </a:p>
          <a:p>
            <a:r>
              <a:rPr lang="en-US">
                <a:latin typeface="Consolas" panose="020B0609020204030204" pitchFamily="49" charset="0"/>
                <a:cs typeface="Consolas" panose="020B0609020204030204" pitchFamily="49" charset="0"/>
              </a:rPr>
              <a:t>  </a:t>
            </a:r>
            <a:r>
              <a:rPr lang="en-US">
                <a:solidFill>
                  <a:schemeClr val="accent4">
                    <a:lumMod val="75000"/>
                    <a:lumOff val="25000"/>
                  </a:schemeClr>
                </a:solidFill>
                <a:latin typeface="Consolas" panose="020B0609020204030204" pitchFamily="49" charset="0"/>
                <a:cs typeface="Consolas" panose="020B0609020204030204" pitchFamily="49" charset="0"/>
              </a:rPr>
              <a:t>uint256</a:t>
            </a:r>
            <a:r>
              <a:rPr lang="en-US">
                <a:latin typeface="Consolas" panose="020B0609020204030204" pitchFamily="49" charset="0"/>
                <a:cs typeface="Consolas" panose="020B0609020204030204" pitchFamily="49" charset="0"/>
              </a:rPr>
              <a:t> </a:t>
            </a:r>
            <a:r>
              <a:rPr lang="en-US">
                <a:solidFill>
                  <a:schemeClr val="accent4">
                    <a:lumMod val="75000"/>
                    <a:lumOff val="25000"/>
                  </a:schemeClr>
                </a:solidFill>
                <a:latin typeface="Consolas" panose="020B0609020204030204" pitchFamily="49" charset="0"/>
                <a:cs typeface="Consolas" panose="020B0609020204030204" pitchFamily="49" charset="0"/>
              </a:rPr>
              <a:t>public </a:t>
            </a:r>
            <a:r>
              <a:rPr lang="en-US" err="1">
                <a:latin typeface="Consolas" panose="020B0609020204030204" pitchFamily="49" charset="0"/>
                <a:cs typeface="Consolas" panose="020B0609020204030204" pitchFamily="49" charset="0"/>
              </a:rPr>
              <a:t>totalSupply</a:t>
            </a:r>
            <a:r>
              <a:rPr lang="en-US">
                <a:latin typeface="Consolas" panose="020B0609020204030204" pitchFamily="49" charset="0"/>
                <a:cs typeface="Consolas" panose="020B0609020204030204" pitchFamily="49" charset="0"/>
              </a:rPr>
              <a:t>;</a:t>
            </a:r>
          </a:p>
          <a:p>
            <a:r>
              <a:rPr lang="en-US">
                <a:latin typeface="Consolas" panose="020B0609020204030204" pitchFamily="49" charset="0"/>
                <a:cs typeface="Consolas" panose="020B0609020204030204" pitchFamily="49" charset="0"/>
              </a:rPr>
              <a:t>  </a:t>
            </a:r>
            <a:r>
              <a:rPr lang="en-US">
                <a:solidFill>
                  <a:schemeClr val="accent4">
                    <a:lumMod val="75000"/>
                    <a:lumOff val="25000"/>
                  </a:schemeClr>
                </a:solidFill>
                <a:latin typeface="Consolas" panose="020B0609020204030204" pitchFamily="49" charset="0"/>
                <a:cs typeface="Consolas" panose="020B0609020204030204" pitchFamily="49" charset="0"/>
              </a:rPr>
              <a:t>mapping</a:t>
            </a:r>
            <a:r>
              <a:rPr lang="en-US">
                <a:latin typeface="Consolas" panose="020B0609020204030204" pitchFamily="49" charset="0"/>
                <a:cs typeface="Consolas" panose="020B0609020204030204" pitchFamily="49" charset="0"/>
              </a:rPr>
              <a:t>(</a:t>
            </a:r>
            <a:r>
              <a:rPr lang="en-US">
                <a:solidFill>
                  <a:schemeClr val="accent4">
                    <a:lumMod val="75000"/>
                    <a:lumOff val="25000"/>
                  </a:schemeClr>
                </a:solidFill>
                <a:latin typeface="Consolas" panose="020B0609020204030204" pitchFamily="49" charset="0"/>
                <a:cs typeface="Consolas" panose="020B0609020204030204" pitchFamily="49" charset="0"/>
              </a:rPr>
              <a:t>address</a:t>
            </a:r>
            <a:r>
              <a:rPr lang="en-US">
                <a:latin typeface="Consolas" panose="020B0609020204030204" pitchFamily="49" charset="0"/>
                <a:cs typeface="Consolas" panose="020B0609020204030204" pitchFamily="49" charset="0"/>
              </a:rPr>
              <a:t> =&gt; </a:t>
            </a:r>
            <a:r>
              <a:rPr lang="en-US">
                <a:solidFill>
                  <a:schemeClr val="accent4">
                    <a:lumMod val="75000"/>
                    <a:lumOff val="25000"/>
                  </a:schemeClr>
                </a:solidFill>
                <a:latin typeface="Consolas" panose="020B0609020204030204" pitchFamily="49" charset="0"/>
                <a:cs typeface="Consolas" panose="020B0609020204030204" pitchFamily="49" charset="0"/>
              </a:rPr>
              <a:t>uint256</a:t>
            </a:r>
            <a:r>
              <a:rPr lang="en-US">
                <a:latin typeface="Consolas" panose="020B0609020204030204" pitchFamily="49" charset="0"/>
                <a:cs typeface="Consolas" panose="020B0609020204030204" pitchFamily="49" charset="0"/>
              </a:rPr>
              <a:t>) balances;</a:t>
            </a:r>
          </a:p>
          <a:p>
            <a:endParaRPr lang="en-US">
              <a:latin typeface="Consolas" panose="020B0609020204030204" pitchFamily="49" charset="0"/>
              <a:cs typeface="Consolas" panose="020B0609020204030204" pitchFamily="49" charset="0"/>
            </a:endParaRPr>
          </a:p>
          <a:p>
            <a:r>
              <a:rPr lang="en-US">
                <a:latin typeface="Consolas" panose="020B0609020204030204" pitchFamily="49" charset="0"/>
                <a:cs typeface="Consolas" panose="020B0609020204030204" pitchFamily="49" charset="0"/>
              </a:rPr>
              <a:t>  </a:t>
            </a:r>
            <a:r>
              <a:rPr lang="en-US">
                <a:solidFill>
                  <a:schemeClr val="accent4">
                    <a:lumMod val="75000"/>
                    <a:lumOff val="25000"/>
                  </a:schemeClr>
                </a:solidFill>
                <a:latin typeface="Consolas" panose="020B0609020204030204" pitchFamily="49" charset="0"/>
                <a:cs typeface="Consolas" panose="020B0609020204030204" pitchFamily="49" charset="0"/>
              </a:rPr>
              <a:t>constructor</a:t>
            </a:r>
            <a:r>
              <a:rPr lang="en-US">
                <a:latin typeface="Consolas" panose="020B0609020204030204" pitchFamily="49" charset="0"/>
                <a:cs typeface="Consolas" panose="020B0609020204030204" pitchFamily="49" charset="0"/>
              </a:rPr>
              <a:t>() {</a:t>
            </a:r>
          </a:p>
          <a:p>
            <a:r>
              <a:rPr lang="en-US">
                <a:latin typeface="Consolas" panose="020B0609020204030204" pitchFamily="49" charset="0"/>
                <a:cs typeface="Consolas" panose="020B0609020204030204" pitchFamily="49" charset="0"/>
              </a:rPr>
              <a:t>    </a:t>
            </a:r>
            <a:r>
              <a:rPr lang="en-US" err="1">
                <a:latin typeface="Consolas" panose="020B0609020204030204" pitchFamily="49" charset="0"/>
                <a:cs typeface="Consolas" panose="020B0609020204030204" pitchFamily="49" charset="0"/>
              </a:rPr>
              <a:t>totalSupply</a:t>
            </a:r>
            <a:r>
              <a:rPr lang="en-US">
                <a:latin typeface="Consolas" panose="020B0609020204030204" pitchFamily="49" charset="0"/>
                <a:cs typeface="Consolas" panose="020B0609020204030204" pitchFamily="49" charset="0"/>
              </a:rPr>
              <a:t> = 7000000000 * (10**18);</a:t>
            </a:r>
          </a:p>
          <a:p>
            <a:r>
              <a:rPr lang="en-US">
                <a:latin typeface="Consolas" panose="020B0609020204030204" pitchFamily="49" charset="0"/>
                <a:cs typeface="Consolas" panose="020B0609020204030204" pitchFamily="49" charset="0"/>
              </a:rPr>
              <a:t>    balances[</a:t>
            </a:r>
            <a:r>
              <a:rPr lang="en-US" err="1">
                <a:solidFill>
                  <a:schemeClr val="accent4">
                    <a:lumMod val="75000"/>
                    <a:lumOff val="25000"/>
                  </a:schemeClr>
                </a:solidFill>
                <a:latin typeface="Consolas" panose="020B0609020204030204" pitchFamily="49" charset="0"/>
                <a:cs typeface="Consolas" panose="020B0609020204030204" pitchFamily="49" charset="0"/>
              </a:rPr>
              <a:t>msg</a:t>
            </a:r>
            <a:r>
              <a:rPr lang="en-US" err="1">
                <a:latin typeface="Consolas" panose="020B0609020204030204" pitchFamily="49" charset="0"/>
                <a:cs typeface="Consolas" panose="020B0609020204030204" pitchFamily="49" charset="0"/>
              </a:rPr>
              <a:t>.sender</a:t>
            </a:r>
            <a:r>
              <a:rPr lang="en-US">
                <a:latin typeface="Consolas" panose="020B0609020204030204" pitchFamily="49" charset="0"/>
                <a:cs typeface="Consolas" panose="020B0609020204030204" pitchFamily="49" charset="0"/>
              </a:rPr>
              <a:t>] = </a:t>
            </a:r>
            <a:r>
              <a:rPr lang="en-US" err="1">
                <a:latin typeface="Consolas" panose="020B0609020204030204" pitchFamily="49" charset="0"/>
                <a:cs typeface="Consolas" panose="020B0609020204030204" pitchFamily="49" charset="0"/>
              </a:rPr>
              <a:t>totalSupply</a:t>
            </a:r>
            <a:r>
              <a:rPr lang="en-US">
                <a:latin typeface="Consolas" panose="020B0609020204030204" pitchFamily="49" charset="0"/>
                <a:cs typeface="Consolas" panose="020B0609020204030204" pitchFamily="49" charset="0"/>
              </a:rPr>
              <a:t>;</a:t>
            </a:r>
          </a:p>
          <a:p>
            <a:r>
              <a:rPr lang="en-US">
                <a:latin typeface="Consolas" panose="020B0609020204030204" pitchFamily="49" charset="0"/>
                <a:cs typeface="Consolas" panose="020B0609020204030204" pitchFamily="49" charset="0"/>
              </a:rPr>
              <a:t>  }</a:t>
            </a:r>
          </a:p>
          <a:p>
            <a:endParaRPr lang="en-US">
              <a:latin typeface="Consolas" panose="020B0609020204030204" pitchFamily="49" charset="0"/>
              <a:cs typeface="Consolas" panose="020B0609020204030204" pitchFamily="49" charset="0"/>
            </a:endParaRPr>
          </a:p>
          <a:p>
            <a:r>
              <a:rPr lang="en-US">
                <a:latin typeface="Consolas" panose="020B0609020204030204" pitchFamily="49" charset="0"/>
                <a:cs typeface="Consolas" panose="020B0609020204030204" pitchFamily="49" charset="0"/>
              </a:rPr>
              <a:t>  </a:t>
            </a:r>
            <a:r>
              <a:rPr lang="en-US">
                <a:solidFill>
                  <a:schemeClr val="accent4">
                    <a:lumMod val="75000"/>
                    <a:lumOff val="25000"/>
                  </a:schemeClr>
                </a:solidFill>
                <a:latin typeface="Consolas" panose="020B0609020204030204" pitchFamily="49" charset="0"/>
                <a:cs typeface="Consolas" panose="020B0609020204030204" pitchFamily="49" charset="0"/>
              </a:rPr>
              <a:t>function </a:t>
            </a:r>
            <a:r>
              <a:rPr lang="en-US" err="1">
                <a:latin typeface="Consolas" panose="020B0609020204030204" pitchFamily="49" charset="0"/>
                <a:cs typeface="Consolas" panose="020B0609020204030204" pitchFamily="49" charset="0"/>
              </a:rPr>
              <a:t>batchTransfer</a:t>
            </a:r>
            <a:r>
              <a:rPr lang="en-US">
                <a:latin typeface="Consolas" panose="020B0609020204030204" pitchFamily="49" charset="0"/>
                <a:cs typeface="Consolas" panose="020B0609020204030204" pitchFamily="49" charset="0"/>
              </a:rPr>
              <a:t>(</a:t>
            </a:r>
            <a:r>
              <a:rPr lang="en-US">
                <a:solidFill>
                  <a:schemeClr val="accent4">
                    <a:lumMod val="75000"/>
                    <a:lumOff val="25000"/>
                  </a:schemeClr>
                </a:solidFill>
                <a:latin typeface="Consolas" panose="020B0609020204030204" pitchFamily="49" charset="0"/>
                <a:cs typeface="Consolas" panose="020B0609020204030204" pitchFamily="49" charset="0"/>
              </a:rPr>
              <a:t>address</a:t>
            </a:r>
            <a:r>
              <a:rPr lang="en-US">
                <a:latin typeface="Consolas" panose="020B0609020204030204" pitchFamily="49" charset="0"/>
                <a:cs typeface="Consolas" panose="020B0609020204030204" pitchFamily="49" charset="0"/>
              </a:rPr>
              <a:t>[] receivers, </a:t>
            </a:r>
            <a:r>
              <a:rPr lang="en-US">
                <a:solidFill>
                  <a:schemeClr val="accent4">
                    <a:lumMod val="75000"/>
                    <a:lumOff val="25000"/>
                  </a:schemeClr>
                </a:solidFill>
                <a:latin typeface="Consolas" panose="020B0609020204030204" pitchFamily="49" charset="0"/>
                <a:cs typeface="Consolas" panose="020B0609020204030204" pitchFamily="49" charset="0"/>
              </a:rPr>
              <a:t>uint256</a:t>
            </a:r>
            <a:r>
              <a:rPr lang="en-US">
                <a:latin typeface="Consolas" panose="020B0609020204030204" pitchFamily="49" charset="0"/>
                <a:cs typeface="Consolas" panose="020B0609020204030204" pitchFamily="49" charset="0"/>
              </a:rPr>
              <a:t> value) </a:t>
            </a:r>
            <a:r>
              <a:rPr lang="en-US">
                <a:solidFill>
                  <a:schemeClr val="accent4">
                    <a:lumMod val="75000"/>
                    <a:lumOff val="25000"/>
                  </a:schemeClr>
                </a:solidFill>
                <a:latin typeface="Consolas" panose="020B0609020204030204" pitchFamily="49" charset="0"/>
                <a:cs typeface="Consolas" panose="020B0609020204030204" pitchFamily="49" charset="0"/>
              </a:rPr>
              <a:t>returns </a:t>
            </a:r>
            <a:r>
              <a:rPr lang="en-US">
                <a:latin typeface="Consolas" panose="020B0609020204030204" pitchFamily="49" charset="0"/>
                <a:cs typeface="Consolas" panose="020B0609020204030204" pitchFamily="49" charset="0"/>
              </a:rPr>
              <a:t>(</a:t>
            </a:r>
            <a:r>
              <a:rPr lang="en-US">
                <a:solidFill>
                  <a:schemeClr val="accent4">
                    <a:lumMod val="75000"/>
                    <a:lumOff val="25000"/>
                  </a:schemeClr>
                </a:solidFill>
                <a:latin typeface="Consolas" panose="020B0609020204030204" pitchFamily="49" charset="0"/>
                <a:cs typeface="Consolas" panose="020B0609020204030204" pitchFamily="49" charset="0"/>
              </a:rPr>
              <a:t>bool</a:t>
            </a:r>
            <a:r>
              <a:rPr lang="en-US">
                <a:latin typeface="Consolas" panose="020B0609020204030204" pitchFamily="49" charset="0"/>
                <a:cs typeface="Consolas" panose="020B0609020204030204" pitchFamily="49" charset="0"/>
              </a:rPr>
              <a:t>) {</a:t>
            </a:r>
          </a:p>
          <a:p>
            <a:r>
              <a:rPr lang="en-US">
                <a:latin typeface="Consolas" panose="020B0609020204030204" pitchFamily="49" charset="0"/>
                <a:cs typeface="Consolas" panose="020B0609020204030204" pitchFamily="49" charset="0"/>
              </a:rPr>
              <a:t>    </a:t>
            </a:r>
            <a:r>
              <a:rPr lang="en-US">
                <a:solidFill>
                  <a:schemeClr val="accent4">
                    <a:lumMod val="75000"/>
                    <a:lumOff val="25000"/>
                  </a:schemeClr>
                </a:solidFill>
                <a:latin typeface="Consolas" panose="020B0609020204030204" pitchFamily="49" charset="0"/>
                <a:cs typeface="Consolas" panose="020B0609020204030204" pitchFamily="49" charset="0"/>
              </a:rPr>
              <a:t>uint256</a:t>
            </a:r>
            <a:r>
              <a:rPr lang="en-US">
                <a:latin typeface="Consolas" panose="020B0609020204030204" pitchFamily="49" charset="0"/>
                <a:cs typeface="Consolas" panose="020B0609020204030204" pitchFamily="49" charset="0"/>
              </a:rPr>
              <a:t> amount = </a:t>
            </a:r>
            <a:r>
              <a:rPr lang="en-US" err="1">
                <a:latin typeface="Consolas" panose="020B0609020204030204" pitchFamily="49" charset="0"/>
                <a:cs typeface="Consolas" panose="020B0609020204030204" pitchFamily="49" charset="0"/>
              </a:rPr>
              <a:t>receivers.length</a:t>
            </a:r>
            <a:r>
              <a:rPr lang="en-US">
                <a:latin typeface="Consolas" panose="020B0609020204030204" pitchFamily="49" charset="0"/>
                <a:cs typeface="Consolas" panose="020B0609020204030204" pitchFamily="49" charset="0"/>
              </a:rPr>
              <a:t> * value;</a:t>
            </a:r>
          </a:p>
          <a:p>
            <a:r>
              <a:rPr lang="en-US">
                <a:latin typeface="Consolas" panose="020B0609020204030204" pitchFamily="49" charset="0"/>
                <a:cs typeface="Consolas" panose="020B0609020204030204" pitchFamily="49" charset="0"/>
              </a:rPr>
              <a:t>    require(value &gt; 0 &amp;&amp; balances[</a:t>
            </a:r>
            <a:r>
              <a:rPr lang="en-US" err="1">
                <a:solidFill>
                  <a:schemeClr val="accent4">
                    <a:lumMod val="75000"/>
                    <a:lumOff val="25000"/>
                  </a:schemeClr>
                </a:solidFill>
                <a:latin typeface="Consolas" panose="020B0609020204030204" pitchFamily="49" charset="0"/>
                <a:cs typeface="Consolas" panose="020B0609020204030204" pitchFamily="49" charset="0"/>
              </a:rPr>
              <a:t>msg</a:t>
            </a:r>
            <a:r>
              <a:rPr lang="en-US" err="1">
                <a:latin typeface="Consolas" panose="020B0609020204030204" pitchFamily="49" charset="0"/>
                <a:cs typeface="Consolas" panose="020B0609020204030204" pitchFamily="49" charset="0"/>
              </a:rPr>
              <a:t>.sender</a:t>
            </a:r>
            <a:r>
              <a:rPr lang="en-US">
                <a:latin typeface="Consolas" panose="020B0609020204030204" pitchFamily="49" charset="0"/>
                <a:cs typeface="Consolas" panose="020B0609020204030204" pitchFamily="49" charset="0"/>
              </a:rPr>
              <a:t>] &gt;= amount);</a:t>
            </a:r>
          </a:p>
          <a:p>
            <a:r>
              <a:rPr lang="en-US">
                <a:latin typeface="Consolas" panose="020B0609020204030204" pitchFamily="49" charset="0"/>
                <a:cs typeface="Consolas" panose="020B0609020204030204" pitchFamily="49" charset="0"/>
              </a:rPr>
              <a:t>    balances[</a:t>
            </a:r>
            <a:r>
              <a:rPr lang="en-US" err="1">
                <a:solidFill>
                  <a:schemeClr val="accent4">
                    <a:lumMod val="75000"/>
                    <a:lumOff val="25000"/>
                  </a:schemeClr>
                </a:solidFill>
                <a:latin typeface="Consolas" panose="020B0609020204030204" pitchFamily="49" charset="0"/>
                <a:cs typeface="Consolas" panose="020B0609020204030204" pitchFamily="49" charset="0"/>
              </a:rPr>
              <a:t>msg</a:t>
            </a:r>
            <a:r>
              <a:rPr lang="en-US" err="1">
                <a:latin typeface="Consolas" panose="020B0609020204030204" pitchFamily="49" charset="0"/>
                <a:cs typeface="Consolas" panose="020B0609020204030204" pitchFamily="49" charset="0"/>
              </a:rPr>
              <a:t>.sender</a:t>
            </a:r>
            <a:r>
              <a:rPr lang="en-US">
                <a:latin typeface="Consolas" panose="020B0609020204030204" pitchFamily="49" charset="0"/>
                <a:cs typeface="Consolas" panose="020B0609020204030204" pitchFamily="49" charset="0"/>
              </a:rPr>
              <a:t>] = balances[</a:t>
            </a:r>
            <a:r>
              <a:rPr lang="en-US" err="1">
                <a:solidFill>
                  <a:schemeClr val="accent4">
                    <a:lumMod val="75000"/>
                    <a:lumOff val="25000"/>
                  </a:schemeClr>
                </a:solidFill>
                <a:latin typeface="Consolas" panose="020B0609020204030204" pitchFamily="49" charset="0"/>
                <a:cs typeface="Consolas" panose="020B0609020204030204" pitchFamily="49" charset="0"/>
              </a:rPr>
              <a:t>msg</a:t>
            </a:r>
            <a:r>
              <a:rPr lang="en-US" err="1">
                <a:latin typeface="Consolas" panose="020B0609020204030204" pitchFamily="49" charset="0"/>
                <a:cs typeface="Consolas" panose="020B0609020204030204" pitchFamily="49" charset="0"/>
              </a:rPr>
              <a:t>.sender</a:t>
            </a:r>
            <a:r>
              <a:rPr lang="en-US">
                <a:latin typeface="Consolas" panose="020B0609020204030204" pitchFamily="49" charset="0"/>
                <a:cs typeface="Consolas" panose="020B0609020204030204" pitchFamily="49" charset="0"/>
              </a:rPr>
              <a:t>].sub(amount);</a:t>
            </a:r>
          </a:p>
          <a:p>
            <a:r>
              <a:rPr lang="en-US">
                <a:latin typeface="Consolas" panose="020B0609020204030204" pitchFamily="49" charset="0"/>
                <a:cs typeface="Consolas" panose="020B0609020204030204" pitchFamily="49" charset="0"/>
              </a:rPr>
              <a:t>    </a:t>
            </a:r>
            <a:r>
              <a:rPr lang="en-US">
                <a:solidFill>
                  <a:schemeClr val="accent4">
                    <a:lumMod val="75000"/>
                    <a:lumOff val="25000"/>
                  </a:schemeClr>
                </a:solidFill>
                <a:latin typeface="Consolas" panose="020B0609020204030204" pitchFamily="49" charset="0"/>
                <a:cs typeface="Consolas" panose="020B0609020204030204" pitchFamily="49" charset="0"/>
              </a:rPr>
              <a:t>for </a:t>
            </a:r>
            <a:r>
              <a:rPr lang="en-US">
                <a:latin typeface="Consolas" panose="020B0609020204030204" pitchFamily="49" charset="0"/>
                <a:cs typeface="Consolas" panose="020B0609020204030204" pitchFamily="49" charset="0"/>
              </a:rPr>
              <a:t>(</a:t>
            </a:r>
            <a:r>
              <a:rPr lang="en-US" err="1">
                <a:solidFill>
                  <a:schemeClr val="accent4">
                    <a:lumMod val="75000"/>
                    <a:lumOff val="25000"/>
                  </a:schemeClr>
                </a:solidFill>
                <a:latin typeface="Consolas" panose="020B0609020204030204" pitchFamily="49" charset="0"/>
                <a:cs typeface="Consolas" panose="020B0609020204030204" pitchFamily="49" charset="0"/>
              </a:rPr>
              <a:t>uint</a:t>
            </a:r>
            <a:r>
              <a:rPr lang="en-US">
                <a:latin typeface="Consolas" panose="020B0609020204030204" pitchFamily="49" charset="0"/>
                <a:cs typeface="Consolas" panose="020B0609020204030204" pitchFamily="49" charset="0"/>
              </a:rPr>
              <a:t> </a:t>
            </a:r>
            <a:r>
              <a:rPr lang="en-US" err="1">
                <a:latin typeface="Consolas" panose="020B0609020204030204" pitchFamily="49" charset="0"/>
                <a:cs typeface="Consolas" panose="020B0609020204030204" pitchFamily="49" charset="0"/>
              </a:rPr>
              <a:t>i</a:t>
            </a:r>
            <a:r>
              <a:rPr lang="en-US">
                <a:latin typeface="Consolas" panose="020B0609020204030204" pitchFamily="49" charset="0"/>
                <a:cs typeface="Consolas" panose="020B0609020204030204" pitchFamily="49" charset="0"/>
              </a:rPr>
              <a:t> = 0; </a:t>
            </a:r>
            <a:r>
              <a:rPr lang="en-US" err="1">
                <a:latin typeface="Consolas" panose="020B0609020204030204" pitchFamily="49" charset="0"/>
                <a:cs typeface="Consolas" panose="020B0609020204030204" pitchFamily="49" charset="0"/>
              </a:rPr>
              <a:t>i</a:t>
            </a:r>
            <a:r>
              <a:rPr lang="en-US">
                <a:latin typeface="Consolas" panose="020B0609020204030204" pitchFamily="49" charset="0"/>
                <a:cs typeface="Consolas" panose="020B0609020204030204" pitchFamily="49" charset="0"/>
              </a:rPr>
              <a:t> &lt; </a:t>
            </a:r>
            <a:r>
              <a:rPr lang="en-US" err="1">
                <a:latin typeface="Consolas" panose="020B0609020204030204" pitchFamily="49" charset="0"/>
                <a:cs typeface="Consolas" panose="020B0609020204030204" pitchFamily="49" charset="0"/>
              </a:rPr>
              <a:t>receivers.length</a:t>
            </a:r>
            <a:r>
              <a:rPr lang="en-US">
                <a:latin typeface="Consolas" panose="020B0609020204030204" pitchFamily="49" charset="0"/>
                <a:cs typeface="Consolas" panose="020B0609020204030204" pitchFamily="49" charset="0"/>
              </a:rPr>
              <a:t>; </a:t>
            </a:r>
            <a:r>
              <a:rPr lang="en-US" err="1">
                <a:latin typeface="Consolas" panose="020B0609020204030204" pitchFamily="49" charset="0"/>
                <a:cs typeface="Consolas" panose="020B0609020204030204" pitchFamily="49" charset="0"/>
              </a:rPr>
              <a:t>i</a:t>
            </a:r>
            <a:r>
              <a:rPr lang="en-US">
                <a:latin typeface="Consolas" panose="020B0609020204030204" pitchFamily="49" charset="0"/>
                <a:cs typeface="Consolas" panose="020B0609020204030204" pitchFamily="49" charset="0"/>
              </a:rPr>
              <a:t>++) {</a:t>
            </a:r>
          </a:p>
          <a:p>
            <a:r>
              <a:rPr lang="en-US">
                <a:latin typeface="Consolas" panose="020B0609020204030204" pitchFamily="49" charset="0"/>
                <a:cs typeface="Consolas" panose="020B0609020204030204" pitchFamily="49" charset="0"/>
              </a:rPr>
              <a:t>      balances[receivers[</a:t>
            </a:r>
            <a:r>
              <a:rPr lang="en-US" err="1">
                <a:latin typeface="Consolas" panose="020B0609020204030204" pitchFamily="49" charset="0"/>
                <a:cs typeface="Consolas" panose="020B0609020204030204" pitchFamily="49" charset="0"/>
              </a:rPr>
              <a:t>i</a:t>
            </a:r>
            <a:r>
              <a:rPr lang="en-US">
                <a:latin typeface="Consolas" panose="020B0609020204030204" pitchFamily="49" charset="0"/>
                <a:cs typeface="Consolas" panose="020B0609020204030204" pitchFamily="49" charset="0"/>
              </a:rPr>
              <a:t>]] = balances[receivers[</a:t>
            </a:r>
            <a:r>
              <a:rPr lang="en-US" err="1">
                <a:latin typeface="Consolas" panose="020B0609020204030204" pitchFamily="49" charset="0"/>
                <a:cs typeface="Consolas" panose="020B0609020204030204" pitchFamily="49" charset="0"/>
              </a:rPr>
              <a:t>i</a:t>
            </a:r>
            <a:r>
              <a:rPr lang="en-US">
                <a:latin typeface="Consolas" panose="020B0609020204030204" pitchFamily="49" charset="0"/>
                <a:cs typeface="Consolas" panose="020B0609020204030204" pitchFamily="49" charset="0"/>
              </a:rPr>
              <a:t>]].add(value);</a:t>
            </a:r>
          </a:p>
          <a:p>
            <a:r>
              <a:rPr lang="en-US">
                <a:latin typeface="Consolas" panose="020B0609020204030204" pitchFamily="49" charset="0"/>
                <a:cs typeface="Consolas" panose="020B0609020204030204" pitchFamily="49" charset="0"/>
              </a:rPr>
              <a:t>    }</a:t>
            </a:r>
          </a:p>
          <a:p>
            <a:r>
              <a:rPr lang="en-US">
                <a:latin typeface="Consolas" panose="020B0609020204030204" pitchFamily="49" charset="0"/>
                <a:cs typeface="Consolas" panose="020B0609020204030204" pitchFamily="49" charset="0"/>
              </a:rPr>
              <a:t>    </a:t>
            </a:r>
            <a:r>
              <a:rPr lang="en-US">
                <a:solidFill>
                  <a:schemeClr val="accent4">
                    <a:lumMod val="75000"/>
                    <a:lumOff val="25000"/>
                  </a:schemeClr>
                </a:solidFill>
                <a:latin typeface="Consolas" panose="020B0609020204030204" pitchFamily="49" charset="0"/>
                <a:cs typeface="Consolas" panose="020B0609020204030204" pitchFamily="49" charset="0"/>
              </a:rPr>
              <a:t>return </a:t>
            </a:r>
            <a:r>
              <a:rPr lang="en-US">
                <a:latin typeface="Consolas" panose="020B0609020204030204" pitchFamily="49" charset="0"/>
                <a:cs typeface="Consolas" panose="020B0609020204030204" pitchFamily="49" charset="0"/>
              </a:rPr>
              <a:t>true;</a:t>
            </a:r>
          </a:p>
          <a:p>
            <a:r>
              <a:rPr lang="en-US">
                <a:latin typeface="Consolas" panose="020B0609020204030204" pitchFamily="49" charset="0"/>
                <a:cs typeface="Consolas" panose="020B0609020204030204" pitchFamily="49" charset="0"/>
              </a:rPr>
              <a:t>  }</a:t>
            </a:r>
          </a:p>
          <a:p>
            <a:r>
              <a:rPr lang="en-US">
                <a:latin typeface="Consolas" panose="020B0609020204030204" pitchFamily="49" charset="0"/>
                <a:cs typeface="Consolas" panose="020B0609020204030204" pitchFamily="49" charset="0"/>
              </a:rPr>
              <a:t>}</a:t>
            </a:r>
          </a:p>
        </p:txBody>
      </p:sp>
      <p:sp>
        <p:nvSpPr>
          <p:cNvPr id="6" name="Lekerekített téglalapbuborék 5"/>
          <p:cNvSpPr/>
          <p:nvPr/>
        </p:nvSpPr>
        <p:spPr>
          <a:xfrm>
            <a:off x="3777541" y="1211636"/>
            <a:ext cx="1478337" cy="317573"/>
          </a:xfrm>
          <a:prstGeom prst="wedgeRoundRectCallout">
            <a:avLst>
              <a:gd name="adj1" fmla="val -70400"/>
              <a:gd name="adj2" fmla="val 54001"/>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Total tokens</a:t>
            </a:r>
          </a:p>
        </p:txBody>
      </p:sp>
      <p:sp>
        <p:nvSpPr>
          <p:cNvPr id="7" name="Lekerekített téglalapbuborék 6"/>
          <p:cNvSpPr/>
          <p:nvPr/>
        </p:nvSpPr>
        <p:spPr>
          <a:xfrm>
            <a:off x="5584323" y="2679997"/>
            <a:ext cx="2563891" cy="291380"/>
          </a:xfrm>
          <a:prstGeom prst="wedgeRoundRectCallout">
            <a:avLst>
              <a:gd name="adj1" fmla="val -68820"/>
              <a:gd name="adj2" fmla="val 38705"/>
              <a:gd name="adj3" fmla="val 16667"/>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Creator gets 7x10</a:t>
            </a:r>
            <a:r>
              <a:rPr lang="en-US" sz="2000" baseline="30000"/>
              <a:t>27</a:t>
            </a:r>
          </a:p>
        </p:txBody>
      </p:sp>
      <p:sp>
        <p:nvSpPr>
          <p:cNvPr id="8" name="Lekerekített téglalapbuborék 7"/>
          <p:cNvSpPr/>
          <p:nvPr/>
        </p:nvSpPr>
        <p:spPr>
          <a:xfrm>
            <a:off x="5589790" y="1540495"/>
            <a:ext cx="2661679" cy="317572"/>
          </a:xfrm>
          <a:prstGeom prst="wedgeRoundRectCallout">
            <a:avLst>
              <a:gd name="adj1" fmla="val -70400"/>
              <a:gd name="adj2" fmla="val 54001"/>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Balance of each user</a:t>
            </a:r>
          </a:p>
        </p:txBody>
      </p:sp>
      <p:sp>
        <p:nvSpPr>
          <p:cNvPr id="9" name="Lekerekített téglalapbuborék 8"/>
          <p:cNvSpPr/>
          <p:nvPr/>
        </p:nvSpPr>
        <p:spPr>
          <a:xfrm>
            <a:off x="2625577" y="2191536"/>
            <a:ext cx="1527643" cy="317573"/>
          </a:xfrm>
          <a:prstGeom prst="wedgeRoundRectCallout">
            <a:avLst>
              <a:gd name="adj1" fmla="val -70400"/>
              <a:gd name="adj2" fmla="val 54001"/>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Initialization</a:t>
            </a:r>
          </a:p>
        </p:txBody>
      </p:sp>
      <p:sp>
        <p:nvSpPr>
          <p:cNvPr id="10" name="Lekerekített téglalapbuborék 9"/>
          <p:cNvSpPr/>
          <p:nvPr/>
        </p:nvSpPr>
        <p:spPr>
          <a:xfrm>
            <a:off x="7746786" y="3358189"/>
            <a:ext cx="3827929" cy="310186"/>
          </a:xfrm>
          <a:prstGeom prst="wedgeRoundRectCallout">
            <a:avLst>
              <a:gd name="adj1" fmla="val -63374"/>
              <a:gd name="adj2" fmla="val 6267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Batch transfer value to N receivers</a:t>
            </a:r>
          </a:p>
        </p:txBody>
      </p:sp>
      <p:sp>
        <p:nvSpPr>
          <p:cNvPr id="11" name="Lekerekített téglalapbuborék 10"/>
          <p:cNvSpPr/>
          <p:nvPr/>
        </p:nvSpPr>
        <p:spPr>
          <a:xfrm>
            <a:off x="7233113" y="4052204"/>
            <a:ext cx="2964233" cy="277371"/>
          </a:xfrm>
          <a:prstGeom prst="wedgeRoundRectCallout">
            <a:avLst>
              <a:gd name="adj1" fmla="val -93172"/>
              <a:gd name="adj2" fmla="val -16441"/>
              <a:gd name="adj3" fmla="val 16667"/>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Total amount = value x N</a:t>
            </a:r>
          </a:p>
        </p:txBody>
      </p:sp>
      <p:sp>
        <p:nvSpPr>
          <p:cNvPr id="12" name="Lekerekített téglalapbuborék 11"/>
          <p:cNvSpPr/>
          <p:nvPr/>
        </p:nvSpPr>
        <p:spPr>
          <a:xfrm>
            <a:off x="8148214" y="4586770"/>
            <a:ext cx="3512623" cy="324864"/>
          </a:xfrm>
          <a:prstGeom prst="wedgeRoundRectCallout">
            <a:avLst>
              <a:gd name="adj1" fmla="val -64039"/>
              <a:gd name="adj2" fmla="val -8871"/>
              <a:gd name="adj3" fmla="val 16667"/>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Reduce sender balance by total</a:t>
            </a:r>
          </a:p>
        </p:txBody>
      </p:sp>
      <p:sp>
        <p:nvSpPr>
          <p:cNvPr id="13" name="Lekerekített téglalapbuborék 12"/>
          <p:cNvSpPr/>
          <p:nvPr/>
        </p:nvSpPr>
        <p:spPr>
          <a:xfrm>
            <a:off x="8715229" y="5096244"/>
            <a:ext cx="3047230" cy="594700"/>
          </a:xfrm>
          <a:prstGeom prst="wedgeRoundRectCallout">
            <a:avLst>
              <a:gd name="adj1" fmla="val -65363"/>
              <a:gd name="adj2" fmla="val -17916"/>
              <a:gd name="adj3" fmla="val 16667"/>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t>Increase receiver balances by value N times</a:t>
            </a:r>
          </a:p>
        </p:txBody>
      </p:sp>
      <p:pic>
        <p:nvPicPr>
          <p:cNvPr id="14" name="Kép 13"/>
          <p:cNvPicPr>
            <a:picLocks noChangeAspect="1"/>
          </p:cNvPicPr>
          <p:nvPr/>
        </p:nvPicPr>
        <p:blipFill>
          <a:blip r:embed="rId2">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rot="860940">
            <a:off x="10128024" y="3836105"/>
            <a:ext cx="561141" cy="709568"/>
          </a:xfrm>
          <a:prstGeom prst="rect">
            <a:avLst/>
          </a:prstGeom>
        </p:spPr>
      </p:pic>
    </p:spTree>
    <p:extLst>
      <p:ext uri="{BB962C8B-B14F-4D97-AF65-F5344CB8AC3E}">
        <p14:creationId xmlns:p14="http://schemas.microsoft.com/office/powerpoint/2010/main" val="3202109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Arial Unicode MS"/>
        <a:cs typeface="Arial Unicode MS"/>
      </a:majorFont>
      <a:minorFont>
        <a:latin typeface="Arial"/>
        <a:ea typeface="Arial Unicode MS"/>
        <a:cs typeface="Arial Unicode MS"/>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effectLst/>
            <a:latin typeface="Arial" panose="020B0604020202020204" pitchFamily="34" charset="0"/>
            <a:ea typeface="Arial Unicode MS" panose="020B0604020202020204" pitchFamily="34" charset="-128"/>
            <a:cs typeface="Arial Unicode MS" panose="020B0604020202020204" pitchFamily="34" charset="-128"/>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effectLst/>
            <a:latin typeface="Arial" panose="020B0604020202020204" pitchFamily="34" charset="0"/>
            <a:ea typeface="Arial Unicode MS" panose="020B0604020202020204" pitchFamily="34" charset="-128"/>
            <a:cs typeface="Arial Unicode MS" panose="020B0604020202020204" pitchFamily="34" charset="-128"/>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24</Slides>
  <Notes>4</Notes>
  <HiddenSlides>0</HiddenSlides>
  <ScaleCrop>false</ScaleCrop>
  <HeadingPairs>
    <vt:vector size="4" baseType="variant">
      <vt:variant>
        <vt:lpstr>Theme</vt:lpstr>
      </vt:variant>
      <vt:variant>
        <vt:i4>4</vt:i4>
      </vt:variant>
      <vt:variant>
        <vt:lpstr>Slide Titles</vt:lpstr>
      </vt:variant>
      <vt:variant>
        <vt:i4>24</vt:i4>
      </vt:variant>
    </vt:vector>
  </HeadingPairs>
  <TitlesOfParts>
    <vt:vector size="28" baseType="lpstr">
      <vt:lpstr>office theme</vt:lpstr>
      <vt:lpstr>office theme</vt:lpstr>
      <vt:lpstr>Office Theme</vt:lpstr>
      <vt:lpstr>Office Theme</vt:lpstr>
      <vt:lpstr>SmartV</vt:lpstr>
      <vt:lpstr>PowerPoint Presentation</vt:lpstr>
      <vt:lpstr>Formal Verification</vt:lpstr>
      <vt:lpstr>PowerPoint Presentation</vt:lpstr>
      <vt:lpstr>Major Gap, We want to fill</vt:lpstr>
      <vt:lpstr>MythX Pricing Scheme </vt:lpstr>
      <vt:lpstr>SmartV : Automated smart Contract auditing System </vt:lpstr>
      <vt:lpstr>Ethereum Smart Contracts</vt:lpstr>
      <vt:lpstr>The BECToken</vt:lpstr>
      <vt:lpstr>Inter Procedural Bugs </vt:lpstr>
      <vt:lpstr>Property verification process</vt:lpstr>
      <vt:lpstr>Goal of the work</vt:lpstr>
      <vt:lpstr>Benchmarking of SmartV</vt:lpstr>
      <vt:lpstr>PowerPoint Presentation</vt:lpstr>
      <vt:lpstr>SmartV Feature Comparison </vt:lpstr>
      <vt:lpstr>SmartV–OP: EVM optimization</vt:lpstr>
      <vt:lpstr> A framework to optimizes Smart Contract </vt:lpstr>
      <vt:lpstr>Bytecodes 0 to 47 of Welfare</vt:lpstr>
      <vt:lpstr>Symbolic Execution</vt:lpstr>
      <vt:lpstr>All accesses operate on the same location </vt:lpstr>
      <vt:lpstr>PowerPoint Presentation</vt:lpstr>
      <vt:lpstr>Gas-related vulnerabilities</vt:lpstr>
      <vt:lpstr>Gas-related Optimization Code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7</cp:revision>
  <dcterms:created xsi:type="dcterms:W3CDTF">2023-01-31T08:37:41Z</dcterms:created>
  <dcterms:modified xsi:type="dcterms:W3CDTF">2023-01-31T08:43:02Z</dcterms:modified>
</cp:coreProperties>
</file>

<file path=docProps/thumbnail.jpeg>
</file>